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0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hZhiEXpk42dvgV7_VmBWl9PjveCZeuX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1852764" cy="895244"/>
          </a:xfrm>
        </p:spPr>
        <p:txBody>
          <a:bodyPr rtlCol="0">
            <a:noAutofit/>
          </a:bodyPr>
          <a:lstStyle/>
          <a:p>
            <a:pPr rtl="0"/>
            <a:r>
              <a:rPr lang="en-GB" sz="5400" dirty="0">
                <a:solidFill>
                  <a:schemeClr val="bg1"/>
                </a:solidFill>
              </a:rPr>
              <a:t>predicting Kubernetes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BY TEAM WIZ – SUYASH, PRIYANSHU, ANUSHKA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https://github.com/suyashskumar/teamwiz-devtrails</a:t>
            </a:r>
          </a:p>
          <a:p>
            <a:pPr rtl="0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A5C6-9A1D-767E-4763-B31E8E05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67A-5E0F-FA13-6E9D-378539BD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is Kubernetes issue prediction important?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pod crashes, resource limits, and network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system reliability and uptime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of this project: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an AI/ML model to forecast failures before they occur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historical data &amp; real-time metrics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4172-CBB5-3737-5854-97B86E0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2FFC-972A-9565-8C6E-B2F82448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Dataset Used: balanced_shuffled_traffic.csv</a:t>
            </a:r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Network traffic metrics (e.g., packet size, flow rate)</a:t>
            </a:r>
          </a:p>
          <a:p>
            <a:pPr lvl="1"/>
            <a:r>
              <a:rPr lang="en-GB" dirty="0"/>
              <a:t>Resource usage (CPU, memory)</a:t>
            </a:r>
          </a:p>
          <a:p>
            <a:pPr lvl="1"/>
            <a:r>
              <a:rPr lang="en-GB" dirty="0"/>
              <a:t>Failure labels (0 = No Issue, 1 = Issue)</a:t>
            </a:r>
          </a:p>
          <a:p>
            <a:r>
              <a:rPr lang="en-GB" dirty="0"/>
              <a:t>Key Insights:</a:t>
            </a:r>
          </a:p>
          <a:p>
            <a:pPr lvl="1"/>
            <a:r>
              <a:rPr lang="en-GB" dirty="0"/>
              <a:t>8,621 records &amp; 60 features</a:t>
            </a:r>
          </a:p>
          <a:p>
            <a:pPr lvl="1"/>
            <a:r>
              <a:rPr lang="en-GB" dirty="0"/>
              <a:t>Balanced dataset (52% non-failure, 48% failure)</a:t>
            </a:r>
          </a:p>
          <a:p>
            <a:pPr lvl="1"/>
            <a:r>
              <a:rPr lang="en-GB" dirty="0"/>
              <a:t>Strong correlations with packet size, network flow rates, and resource consumption</a:t>
            </a:r>
          </a:p>
        </p:txBody>
      </p:sp>
    </p:spTree>
    <p:extLst>
      <p:ext uri="{BB962C8B-B14F-4D97-AF65-F5344CB8AC3E}">
        <p14:creationId xmlns:p14="http://schemas.microsoft.com/office/powerpoint/2010/main" val="42802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2B57-1453-B69F-FBC4-451E101A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A476-C584-5919-E166-5AFC39A8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 Taken: </a:t>
            </a:r>
          </a:p>
          <a:p>
            <a:pPr lvl="1"/>
            <a:r>
              <a:rPr lang="en-GB" dirty="0"/>
              <a:t>Checked for missing values (None found)</a:t>
            </a:r>
          </a:p>
          <a:p>
            <a:pPr lvl="1"/>
            <a:r>
              <a:rPr lang="en-GB" dirty="0"/>
              <a:t>Identified and handled outliers using boxplots</a:t>
            </a:r>
          </a:p>
          <a:p>
            <a:pPr lvl="1"/>
            <a:r>
              <a:rPr lang="en-GB" dirty="0"/>
              <a:t>Selected highly correlated features for training:</a:t>
            </a:r>
          </a:p>
          <a:p>
            <a:pPr lvl="2"/>
            <a:r>
              <a:rPr lang="en-GB" dirty="0" err="1"/>
              <a:t>Bwd</a:t>
            </a:r>
            <a:r>
              <a:rPr lang="en-GB" dirty="0"/>
              <a:t> Packet Length Std</a:t>
            </a:r>
          </a:p>
          <a:p>
            <a:pPr lvl="2"/>
            <a:r>
              <a:rPr lang="en-GB" dirty="0" err="1"/>
              <a:t>Bwd</a:t>
            </a:r>
            <a:r>
              <a:rPr lang="en-GB" dirty="0"/>
              <a:t> Packet Length Max</a:t>
            </a:r>
          </a:p>
          <a:p>
            <a:pPr lvl="2"/>
            <a:r>
              <a:rPr lang="en-GB" dirty="0"/>
              <a:t>Flow Bytes/s</a:t>
            </a:r>
          </a:p>
          <a:p>
            <a:pPr lvl="2"/>
            <a:r>
              <a:rPr lang="en-GB" dirty="0"/>
              <a:t>Flow Packets/s</a:t>
            </a:r>
          </a:p>
          <a:p>
            <a:pPr lvl="2"/>
            <a:r>
              <a:rPr lang="en-GB" dirty="0"/>
              <a:t>Total Length of </a:t>
            </a:r>
            <a:r>
              <a:rPr lang="en-GB" dirty="0" err="1"/>
              <a:t>Bwd</a:t>
            </a:r>
            <a:r>
              <a:rPr lang="en-GB" dirty="0"/>
              <a:t> Packet</a:t>
            </a:r>
          </a:p>
        </p:txBody>
      </p:sp>
    </p:spTree>
    <p:extLst>
      <p:ext uri="{BB962C8B-B14F-4D97-AF65-F5344CB8AC3E}">
        <p14:creationId xmlns:p14="http://schemas.microsoft.com/office/powerpoint/2010/main" val="8435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1E81-C3CA-C536-82CD-F63E8635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2DF-DB1A-9106-D128-6536B5F6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Used: Random Forest Classifier</a:t>
            </a:r>
          </a:p>
          <a:p>
            <a:r>
              <a:rPr lang="en-US" dirty="0"/>
              <a:t>Training Steps:</a:t>
            </a:r>
          </a:p>
          <a:p>
            <a:pPr lvl="1"/>
            <a:r>
              <a:rPr lang="en-US" dirty="0"/>
              <a:t>Split data (80% training, 20% testing)</a:t>
            </a:r>
          </a:p>
          <a:p>
            <a:pPr lvl="1"/>
            <a:r>
              <a:rPr lang="en-US" dirty="0"/>
              <a:t>Standardized numerical features</a:t>
            </a:r>
          </a:p>
          <a:p>
            <a:pPr lvl="1"/>
            <a:r>
              <a:rPr lang="en-US" dirty="0"/>
              <a:t>Trained the model with hyperparameter tuning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00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8891-E64C-D157-BA61-2EE6C3A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&amp; MODEL PERFORMANCE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CD9AB1-A701-D12B-FCB8-2BF80E8CD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491319"/>
              </p:ext>
            </p:extLst>
          </p:nvPr>
        </p:nvGraphicFramePr>
        <p:xfrm>
          <a:off x="713000" y="2616006"/>
          <a:ext cx="1102995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310416151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624690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Metric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Score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92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Accuracy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38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Precision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3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Recall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20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F1-Score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4311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C5155AE-ACE1-6717-F334-163F071C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0" y="5014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Recall (90%)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most failures are detected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F1-Score (88%)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model is reliable</a:t>
            </a:r>
          </a:p>
        </p:txBody>
      </p:sp>
    </p:spTree>
    <p:extLst>
      <p:ext uri="{BB962C8B-B14F-4D97-AF65-F5344CB8AC3E}">
        <p14:creationId xmlns:p14="http://schemas.microsoft.com/office/powerpoint/2010/main" val="15852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3079-61CF-9046-36E0-D1D8D420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 &amp; fixes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A45-CF40-C36F-F40E-8A6502A8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Issue 1: </a:t>
            </a:r>
            <a:r>
              <a:rPr lang="en-GB" b="1" dirty="0" err="1"/>
              <a:t>NameError</a:t>
            </a:r>
            <a:r>
              <a:rPr lang="en-GB" b="1" dirty="0"/>
              <a:t>: name '</a:t>
            </a:r>
            <a:r>
              <a:rPr lang="en-GB" b="1" dirty="0" err="1"/>
              <a:t>loaded_model</a:t>
            </a:r>
            <a:r>
              <a:rPr lang="en-GB" b="1" dirty="0"/>
              <a:t>' is not defined </a:t>
            </a:r>
          </a:p>
          <a:p>
            <a:r>
              <a:rPr lang="en-GB" dirty="0"/>
              <a:t>Fix: Assigned trained model (</a:t>
            </a:r>
            <a:r>
              <a:rPr lang="en-GB" dirty="0" err="1"/>
              <a:t>rf_classifier</a:t>
            </a:r>
            <a:r>
              <a:rPr lang="en-GB" dirty="0"/>
              <a:t>) to </a:t>
            </a:r>
            <a:r>
              <a:rPr lang="en-GB" dirty="0" err="1"/>
              <a:t>loaded_model</a:t>
            </a:r>
            <a:r>
              <a:rPr lang="en-GB" dirty="0"/>
              <a:t> before making predictions</a:t>
            </a:r>
          </a:p>
          <a:p>
            <a:r>
              <a:rPr lang="en-GB" b="1" dirty="0"/>
              <a:t>Issue 2: Correlation Calculation Error</a:t>
            </a:r>
          </a:p>
          <a:p>
            <a:r>
              <a:rPr lang="en-GB" dirty="0"/>
              <a:t>Fix: Computed correlation only for numerical columns to avoid string-related failures</a:t>
            </a:r>
          </a:p>
        </p:txBody>
      </p:sp>
    </p:spTree>
    <p:extLst>
      <p:ext uri="{BB962C8B-B14F-4D97-AF65-F5344CB8AC3E}">
        <p14:creationId xmlns:p14="http://schemas.microsoft.com/office/powerpoint/2010/main" val="38378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1636-16CD-8410-19DF-577BC43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B72B-D5F8-CC94-53B2-D2CA9F53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 streaming from Kubernetes clusters</a:t>
            </a:r>
          </a:p>
          <a:p>
            <a:r>
              <a:rPr lang="en-US" dirty="0"/>
              <a:t>Experimenting with deep learning models for improved accuracy</a:t>
            </a:r>
          </a:p>
          <a:p>
            <a:r>
              <a:rPr lang="en-US" dirty="0"/>
              <a:t>Expanding the scope to include log-based anomaly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0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88B1-DD9C-392A-65F3-919F987E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LINK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9341-B87B-A52A-F97E-ABAEC979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hlinkClick r:id="rId2"/>
              </a:rPr>
              <a:t>https://drive.google.com/file/d/1ThZhiEXpk42dvgV7_VmBWl9PjveCZeuX/view?usp=sharing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02738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</TotalTime>
  <Words>372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predicting Kubernetes issues</vt:lpstr>
      <vt:lpstr>Introduction</vt:lpstr>
      <vt:lpstr>DATASET OVERVIEW</vt:lpstr>
      <vt:lpstr>DATA PREPROCESSING</vt:lpstr>
      <vt:lpstr>MODEL TRAINING</vt:lpstr>
      <vt:lpstr>KEY METRICS &amp; MODEL PERFORMANCE</vt:lpstr>
      <vt:lpstr>Issues encountered &amp; fixes</vt:lpstr>
      <vt:lpstr>FUTURE ENHANCEMENTS</vt:lpstr>
      <vt:lpstr>DEMO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Kumar</dc:creator>
  <cp:lastModifiedBy>Suyash Kumar</cp:lastModifiedBy>
  <cp:revision>2</cp:revision>
  <dcterms:created xsi:type="dcterms:W3CDTF">2025-03-23T17:33:15Z</dcterms:created>
  <dcterms:modified xsi:type="dcterms:W3CDTF">2025-03-23T17:42:57Z</dcterms:modified>
</cp:coreProperties>
</file>