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tasetAnalysis_1671633453443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D6690C-8900-4C81-BCCF-487B71B3AE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Dataset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5EA2EB-0A02-4FE9-9BF9-A9A9419C77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12/21/2022 3:37:58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" id="2" name="slide2">
            <a:extLst>
              <a:ext uri="{FF2B5EF4-FFF2-40B4-BE49-F238E27FC236}">
                <a16:creationId xmlns:a16="http://schemas.microsoft.com/office/drawing/2014/main" id="{52712D1B-133B-456C-AB6C-B1256C408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7"/>
            <a:ext cx="1219200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ies" id="3" name="slide3">
            <a:extLst>
              <a:ext uri="{FF2B5EF4-FFF2-40B4-BE49-F238E27FC236}">
                <a16:creationId xmlns:a16="http://schemas.microsoft.com/office/drawing/2014/main" id="{4019B4E8-330D-4E4B-BF62-EB1866826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1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CADC6391-5B80-476C-91D4-120D55AC07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2"/>
            <a:ext cx="12192000" cy="6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64010C3A-8717-4396-B2F1-47A843094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7"/>
            <a:ext cx="1219200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BFB1F89E-ABC4-46E6-8D28-E1381692BB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2"/>
            <a:ext cx="12192000" cy="6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7" name="slide7">
            <a:extLst>
              <a:ext uri="{FF2B5EF4-FFF2-40B4-BE49-F238E27FC236}">
                <a16:creationId xmlns:a16="http://schemas.microsoft.com/office/drawing/2014/main" id="{667A78D5-49A8-49BD-A3AF-A64797F91E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11"/>
            <a:ext cx="12192000" cy="64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2022-12-21T15:37:59Z</dcterms:created>
  <dcterms:modified xsi:type="dcterms:W3CDTF">2022-12-21T15:37:59Z</dcterms:modified>
</cp:coreProperties>
</file>