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sldIdLst>
    <p:sldId id="256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0"/>
            <a:ext cx="7488936" cy="6858000"/>
            <a:chOff x="0" y="0"/>
            <a:chExt cx="7488936" cy="6858000"/>
          </a:xfrm>
        </p:grpSpPr>
        <p:sp>
          <p:nvSpPr>
            <p:cNvPr id="12" name="Delay 11"/>
            <p:cNvSpPr>
              <a:spLocks noChangeAspect="1"/>
            </p:cNvSpPr>
            <p:nvPr/>
          </p:nvSpPr>
          <p:spPr>
            <a:xfrm>
              <a:off x="630936" y="0"/>
              <a:ext cx="6858000" cy="6858000"/>
            </a:xfrm>
            <a:prstGeom prst="flowChartDelay">
              <a:avLst/>
            </a:prstGeom>
            <a:solidFill>
              <a:srgbClr val="008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0"/>
              <a:ext cx="879676" cy="6858000"/>
            </a:xfrm>
            <a:prstGeom prst="rect">
              <a:avLst/>
            </a:prstGeom>
            <a:solidFill>
              <a:srgbClr val="008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407109"/>
            <a:ext cx="6784848" cy="68514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30352" y="2779689"/>
            <a:ext cx="6784848" cy="590931"/>
          </a:xfrm>
          <a:prstGeom prst="rect">
            <a:avLst/>
          </a:prstGeom>
        </p:spPr>
        <p:txBody>
          <a:bodyPr/>
          <a:lstStyle>
            <a:lvl1pPr>
              <a:defRPr sz="3600" b="0" i="0" spc="20" baseline="0">
                <a:solidFill>
                  <a:schemeClr val="bg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r>
              <a:rPr lang="en-US"/>
              <a:t>Click to edit Title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968" y="1135175"/>
            <a:ext cx="4307863" cy="537535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30936" y="2596896"/>
            <a:ext cx="630936" cy="146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0352" y="6142886"/>
            <a:ext cx="349763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05487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4" y="763740"/>
            <a:ext cx="11181834" cy="1484509"/>
          </a:xfrm>
        </p:spPr>
        <p:txBody>
          <a:bodyPr>
            <a:spAutoFit/>
          </a:bodyPr>
          <a:lstStyle>
            <a:lvl1pPr>
              <a:defRPr sz="20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 sz="1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 sz="16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 sz="1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 sz="1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48000" y="111633"/>
            <a:ext cx="10047016" cy="424732"/>
          </a:xfrm>
        </p:spPr>
        <p:txBody>
          <a:bodyPr/>
          <a:lstStyle>
            <a:lvl1pPr>
              <a:defRPr sz="2400" b="0" i="0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34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0774" y="763740"/>
            <a:ext cx="11181834" cy="1484509"/>
          </a:xfrm>
        </p:spPr>
        <p:txBody>
          <a:bodyPr>
            <a:spAutoFit/>
          </a:bodyPr>
          <a:lstStyle>
            <a:lvl1pPr>
              <a:defRPr sz="20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1pPr>
            <a:lvl2pPr>
              <a:defRPr sz="18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2pPr>
            <a:lvl3pPr>
              <a:defRPr sz="16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3pPr>
            <a:lvl4pPr>
              <a:defRPr sz="1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4pPr>
            <a:lvl5pPr>
              <a:defRPr sz="1400">
                <a:latin typeface="Helvetica Neue LT Std 55 Roman" charset="0"/>
                <a:ea typeface="Helvetica Neue LT Std 55 Roman" charset="0"/>
                <a:cs typeface="Helvetica Neue LT Std 55 Roman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991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rgbClr val="008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774" y="763740"/>
            <a:ext cx="11181834" cy="5271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544" y="0"/>
            <a:ext cx="1668454" cy="1517374"/>
          </a:xfrm>
          <a:prstGeom prst="rect">
            <a:avLst/>
          </a:prstGeom>
        </p:spPr>
      </p:pic>
      <p:sp>
        <p:nvSpPr>
          <p:cNvPr id="10" name="Delay 9"/>
          <p:cNvSpPr>
            <a:spLocks noChangeAspect="1"/>
          </p:cNvSpPr>
          <p:nvPr/>
        </p:nvSpPr>
        <p:spPr>
          <a:xfrm>
            <a:off x="0" y="0"/>
            <a:ext cx="648000" cy="648000"/>
          </a:xfrm>
          <a:prstGeom prst="flowChartDelay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5484"/>
            <a:ext cx="2907792" cy="22525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8000" y="111633"/>
            <a:ext cx="10047016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38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bg1"/>
          </a:solidFill>
          <a:latin typeface="Montserrat" charset="0"/>
          <a:ea typeface="Montserrat" charset="0"/>
          <a:cs typeface="Montserra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rgbClr val="1C456D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rgbClr val="1C456D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rgbClr val="1C456D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rgbClr val="1C456D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rgbClr val="1C456D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9DBF39-6E2C-D7C6-77EA-7E5E03C52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C0195-E7B4-E18C-F0FF-4D6763DB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4F0C-21B8-3A13-8122-42ED16040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935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.pptx" id="{D2FEDB40-F201-47EE-96E6-691758D853DC}" vid="{10F95A19-52F3-47A7-88B7-792787852B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Theme1.pptx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Hebrew</vt:lpstr>
      <vt:lpstr>Calibri</vt:lpstr>
      <vt:lpstr>Helvetica Neue</vt:lpstr>
      <vt:lpstr>Helvetica Neue Light</vt:lpstr>
      <vt:lpstr>Helvetica Neue LT Std 55 Roman</vt:lpstr>
      <vt:lpstr>Montserrat</vt:lpstr>
      <vt:lpstr>Montserrat Medium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Amiya Singh</dc:creator>
  <cp:lastModifiedBy>Amiya Singh</cp:lastModifiedBy>
  <cp:revision>1</cp:revision>
  <dcterms:created xsi:type="dcterms:W3CDTF">2025-05-14T15:55:59Z</dcterms:created>
  <dcterms:modified xsi:type="dcterms:W3CDTF">2025-05-14T15:58:28Z</dcterms:modified>
</cp:coreProperties>
</file>