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FFFFFF"/>
    <a:srgbClr val="5B9BD5"/>
    <a:srgbClr val="0657BA"/>
    <a:srgbClr val="4472C4"/>
    <a:srgbClr val="0070C0"/>
    <a:srgbClr val="FFFFCC"/>
    <a:srgbClr val="595959"/>
    <a:srgbClr val="AB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3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13.841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24575,'37'0'0,"5"-1"0,72 9 0,-99-5 0,0 0 0,-1 0 0,1 2 0,-1 0 0,0 0 0,0 2 0,-1 0 0,20 12 0,117 106 0,-73-80 0,-60-37 0,-1 0 0,-1 2 0,1 0 0,-1 0 0,-1 2 0,25 24 0,-28-22-119,-5-6-59,1-1 0,0 1 0,0-1 0,0 0 0,1-1 0,15 11 0,-1-7-6648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57.9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24575,'0'4'0,"1"1"0,-1-1 0,1 0 0,0 0 0,1 0 0,-1 0 0,1-1 0,-1 1 0,1 0 0,0 0 0,0-1 0,1 0 0,-1 1 0,1-1 0,0 0 0,0 0 0,0 0 0,0 0 0,0-1 0,0 1 0,1-1 0,0 0 0,-1 0 0,1 0 0,6 2 0,11 3 0,0 0 0,0-1 0,34 5 0,-45-9 0,226 19 0,-141-15 0,-39 1 0,-1 3 0,0 2 0,74 27 0,-64-19 0,98 19 0,-54-27-1365,-69-10-5461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59.69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0 24575,'566'0'-1365,"-536"0"-5461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1.243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24575,'0'6'0,"0"8"0,0 8 0,0 12 0,0 6 0,0 3 0,0-1 0,0-1 0,0-1 0,0-2 0,0-1 0,0-2 0,0 1 0,0-1 0,0 0 0,0-6-8191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2.64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24575,'0'6'0,"0"14"0,0 10 0,0 5 0,0 9 0,0 3 0,0 0 0,0-3 0,0-2 0,0-3 0,0-2 0,0 0 0,0-8-8191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3.73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 24575,'12'6'0,"10"1"0,8 7 0,4 0 0,2 4 0,2-1 0,0-4 0,5-3 0,2-5 0,-1-2 0,-3 5 0,-1 0 0,-2-1 0,-7-2-8191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5.14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24575,'7'0'0,"0"0"0,0 1 0,0 0 0,0 1 0,0-1 0,0 1 0,0 0 0,-1 1 0,1 0 0,-1 0 0,0 0 0,0 1 0,0 0 0,0 0 0,0 0 0,9 11 0,-10-11 0,66 47 0,1-3 0,139 67 0,-131-82-1365,-46-23-5461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6.730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 24575,'0'6'0,"6"2"0,8 0 0,8-2 0,12-1 0,6-3 0,3 0 0,-1-2 0,-1 1 0,-1-2 0,4 1 0,1 0 0,4-1 0,0 1 0,-2 0 0,-3 0 0,-9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8.08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0 193 24575,'0'-6'0,"0"-8"0,0-8 0,6 1 0,8-4 0,8 4 0,6 5 0,4 5 0,3 5 0,1 2 0,-5-2 0,-2-2 0,-1 2 0,3 1 0,0 1 0,2 2 0,1-5 0,-5-1-8191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09.174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0 24575,'2'6'0,"-1"0"0,1 0 0,0 0 0,1-1 0,-1 1 0,1-1 0,4 7 0,6 11 0,-1 0 0,2 0 0,0-2 0,2 1 0,0-2 0,2 0 0,0-1 0,36 30 0,-42-41-18,-1-1 0,1 0-1,0 0 1,1-1 0,0-1 0,21 7-1,-1-1-1218,-10-2-5589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10.285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 24575,'6'0'0,"8"0"0,7 0 0,7 0 0,4 0 0,3 0 0,1 0 0,1 0 0,11 0 0,11 6 0,13 1 0,5 7 0,-3 0 0,-9-2 0,-9-3 0,-15-3-8191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38.159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0 24575,'1'5'0,"0"-1"0,0 1 0,0-1 0,1 0 0,0 1 0,0-1 0,0 0 0,0 0 0,1 0 0,-1-1 0,1 1 0,0-1 0,0 1 0,0-1 0,8 6 0,2 2 0,0-1 0,28 16 0,29 7 0,-52-26 0,1 2 0,-2 0 0,30 19 0,-5 0 0,2-1 0,83 37 0,-113-57 0,3 2 0,0-1 0,1 0 0,0-2 0,0 0 0,1-1 0,-1 0 0,35 2 0,19-6-1365,-39-1-5461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12.028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24575,'0'1'0,"0"0"0,0 0 0,1 0 0,-1 0 0,0 1 0,1-1 0,-1 0 0,1 0 0,-1 0 0,1 0 0,0-1 0,-1 1 0,1 0 0,0 0 0,0 0 0,0 0 0,-1-1 0,1 1 0,0 0 0,0-1 0,0 1 0,0-1 0,0 1 0,0-1 0,0 1 0,2-1 0,34 9 0,-25-7 0,38 12 0,-2 2 0,0 2 0,49 26 0,-34-16 0,-48-22-195,0-1 0,0-1 0,0-1 0,1 0 0,-1-1 0,27 0 0,-6-1-6631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13.17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3 24575,'25'0'0,"-16"-1"0,0 0 0,0 1 0,0 0 0,0 0 0,0 1 0,0 0 0,-1 1 0,1 0 0,0 0 0,-1 1 0,0 0 0,1 1 0,-1 0 0,0 0 0,11 8 0,8 9 0,1-1 0,0-2 0,2 0 0,0-2 0,1-2 0,45 16 0,14 7-178,-67-26-1009,3 1-5639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22.81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0 24575,'45'0'0,"67"9"0,-94-6 0,-1 0 0,1 2 0,-1 0 0,-1 1 0,1 1 0,27 15 0,6 11 0,-2 1 0,49 46 0,-7-4 0,-66-60-1365,-1-4-5461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24.17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24575,'0'12'0,"0"10"0,0 13 0,6 13 0,1 5 0,7 4 0,0-1 0,-2 2 0,3-3 0,-1-5 0,-3-5 0,2-3 0,6-4 0,5-8 0,5-3 0,3 0 0,2-5 0,-4-6-8191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2:25.55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1 24575,'2'33'0,"2"-1"0,2 0 0,0 0 0,21 59 0,-9-32 0,-8-33 0,0 0 0,25 44 0,-6-14 0,12 12 132,-9-21-1629,-19-22-5329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39.622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22 24575,'28'-10'0,"-3"-1"0,-13 10 0,1 2 0,-1-1 0,0 2 0,1 0 0,-1 0 0,0 1 0,0 0 0,-1 1 0,1 1 0,-1-1 0,17 11 0,47 17 0,-34-22 0,81 10 0,-91-17 0,0 1 0,0 2 0,-1 0 0,0 3 0,44 18 0,177 114 0,-196-107 0,-34-20 28,-1 0-1,26 26 0,-5-4-1474,-14-15-5379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41.667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24575,'1'6'0,"0"0"0,1 0 0,-1-1 0,2 1 0,-1-1 0,0 1 0,1-1 0,0 0 0,0 0 0,1 0 0,-1 0 0,1-1 0,0 1 0,0-1 0,1 0 0,-1 0 0,1-1 0,0 1 0,5 2 0,15 10 0,-1-2 0,41 18 0,-17-11 0,2 2 0,1-2 0,74 19 0,-101-32 0,1 1 0,-1 1 0,-1 0 0,31 20 0,-24-13 0,54 22 0,119 21-1365,-158-43-5461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44.572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0 24575,'28'12'0,"-8"-2"0,19 4 0,51 26 0,-62-26 0,0-2 0,1 0 0,0-2 0,37 8 0,-52-14 24,0 0 0,0 1-1,0 0 1,17 10 0,-18-8-321,1-1 0,-1 0 0,1-1 1,20 5-1,-6-6-6529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52.385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2 1 24575,'-1'36'0,"1"-8"0,4 52 0,-2-70 0,0 0 0,1 0 0,0 0 0,0 0 0,1 0 0,0-1 0,1 0 0,9 16 0,1-6 17,0-1 0,1 0 1,1-1-1,1 0 0,0-2 0,35 24 0,-37-29-182,1 0 0,0-1 0,0-1 0,1 0 0,0-2 0,1 0 0,0-1 0,35 5 0,-23-8-6661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54.161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0 24575,'38'3'0,"0"1"0,0 1 0,66 20 0,-65-15 0,1-1 0,1-1 0,48 1 0,-16-6 0,85 14 0,-110-10-117,-19-4 200,1 2-1,29 9 0,-51-12-197,-1 0 0,1 1 0,-1 0 0,0 1 0,0-1 0,-1 1 0,1 1 0,-1-1 0,0 1 0,0 0 0,0 1 0,8 9 0,2 8-6711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55.346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1 1 24575,'6'0'0,"0"1"0,0 0 0,1 1 0,-1-1 0,0 1 0,0 1 0,0-1 0,-1 1 0,1 0 0,0 0 0,-1 0 0,8 7 0,61 58 0,-39-34 0,0-3 0,-2 1 0,0 1 0,-3 2 0,38 55 0,-57-73-273,1-1 0,0 0 0,1 0 0,19 16 0,-10-12-6553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0T15:31:56.441"/>
    </inkml:context>
    <inkml:brush xml:id="br0">
      <inkml:brushProperty name="width" value="0.1" units="cm"/>
      <inkml:brushProperty name="height" value="0.1" units="cm"/>
      <inkml:brushProperty name="color" value="#CC6600"/>
    </inkml:brush>
  </inkml:definitions>
  <inkml:trace contextRef="#ctx0" brushRef="#br0">0 0 24575,'34'0'0,"47"6"0,-68-4 0,0 1 0,0 0 0,-1 1 0,1 0 0,-1 1 0,22 12 0,79 57 0,-67-43 0,91 48 0,-89-60 5,2-3-1,0-2 1,1-2-1,55 6 1,23 5-1393,-81-12-5438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E7857-AA69-42AA-814A-3A1255E21AB5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1E67A-1597-4996-994C-001183386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08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1E67A-1597-4996-994C-0011833864E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80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5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34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0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4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9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2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46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6EA-315E-402A-9930-56F666463EAE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23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C46EA-315E-402A-9930-56F666463EAE}" type="datetimeFigureOut">
              <a:rPr lang="zh-CN" altLang="en-US" smtClean="0"/>
              <a:t>2022/06/13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D1B26-A5A5-4191-B383-B08A816CA1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3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61.png"/><Relationship Id="rId3" Type="http://schemas.openxmlformats.org/officeDocument/2006/relationships/image" Target="../media/image43.png"/><Relationship Id="rId21" Type="http://schemas.openxmlformats.org/officeDocument/2006/relationships/image" Target="../media/image5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65.png"/><Relationship Id="rId7" Type="http://schemas.openxmlformats.org/officeDocument/2006/relationships/image" Target="../media/image45.png"/><Relationship Id="rId12" Type="http://schemas.openxmlformats.org/officeDocument/2006/relationships/customXml" Target="../ink/ink6.xm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33" Type="http://schemas.openxmlformats.org/officeDocument/2006/relationships/image" Target="../media/image5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56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4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60.png"/><Relationship Id="rId40" Type="http://schemas.openxmlformats.org/officeDocument/2006/relationships/customXml" Target="../ink/ink20.xml"/><Relationship Id="rId45" Type="http://schemas.openxmlformats.org/officeDocument/2006/relationships/image" Target="../media/image64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66.png"/><Relationship Id="rId10" Type="http://schemas.openxmlformats.org/officeDocument/2006/relationships/customXml" Target="../ink/ink5.xml"/><Relationship Id="rId19" Type="http://schemas.openxmlformats.org/officeDocument/2006/relationships/image" Target="../media/image51.png"/><Relationship Id="rId31" Type="http://schemas.openxmlformats.org/officeDocument/2006/relationships/image" Target="../media/image57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55.png"/><Relationship Id="rId30" Type="http://schemas.openxmlformats.org/officeDocument/2006/relationships/customXml" Target="../ink/ink15.xml"/><Relationship Id="rId35" Type="http://schemas.openxmlformats.org/officeDocument/2006/relationships/image" Target="../media/image59.png"/><Relationship Id="rId43" Type="http://schemas.openxmlformats.org/officeDocument/2006/relationships/image" Target="../media/image63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567667" y="1362310"/>
            <a:ext cx="8538053" cy="3005990"/>
            <a:chOff x="1567667" y="1362310"/>
            <a:chExt cx="8538053" cy="3005990"/>
          </a:xfrm>
        </p:grpSpPr>
        <p:grpSp>
          <p:nvGrpSpPr>
            <p:cNvPr id="23" name="组合 22"/>
            <p:cNvGrpSpPr/>
            <p:nvPr/>
          </p:nvGrpSpPr>
          <p:grpSpPr>
            <a:xfrm>
              <a:off x="2267712" y="1856232"/>
              <a:ext cx="799200" cy="265176"/>
              <a:chOff x="2267712" y="1856232"/>
              <a:chExt cx="799200" cy="265176"/>
            </a:xfrm>
          </p:grpSpPr>
          <p:sp>
            <p:nvSpPr>
              <p:cNvPr id="4" name="矩形 3"/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267712" y="2520696"/>
              <a:ext cx="799200" cy="265176"/>
              <a:chOff x="2267712" y="1856232"/>
              <a:chExt cx="799200" cy="265176"/>
            </a:xfrm>
          </p:grpSpPr>
          <p:sp>
            <p:nvSpPr>
              <p:cNvPr id="9" name="矩形 8"/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33312" y="1856232"/>
              <a:ext cx="540120" cy="265176"/>
              <a:chOff x="4066032" y="1988820"/>
              <a:chExt cx="540120" cy="265176"/>
            </a:xfrm>
          </p:grpSpPr>
          <p:sp>
            <p:nvSpPr>
              <p:cNvPr id="12" name="矩形 11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336972" y="2520696"/>
              <a:ext cx="540120" cy="265176"/>
              <a:chOff x="4066032" y="1988820"/>
              <a:chExt cx="540120" cy="265176"/>
            </a:xfrm>
          </p:grpSpPr>
          <p:sp>
            <p:nvSpPr>
              <p:cNvPr id="17" name="矩形 16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804172" y="1804154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172" y="1804154"/>
                  <a:ext cx="7992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800512" y="2468618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512" y="2468618"/>
                  <a:ext cx="7992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534112" y="2136386"/>
                  <a:ext cx="6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112" y="2136386"/>
                  <a:ext cx="67665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左大括号 23"/>
            <p:cNvSpPr/>
            <p:nvPr/>
          </p:nvSpPr>
          <p:spPr>
            <a:xfrm>
              <a:off x="1997652" y="1956816"/>
              <a:ext cx="207864" cy="722376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67667" y="1856232"/>
              <a:ext cx="461665" cy="10030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features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16200000">
              <a:off x="2923006" y="2182656"/>
              <a:ext cx="295132" cy="1605720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34112" y="3133081"/>
              <a:ext cx="107292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#data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3991152" y="2121408"/>
              <a:ext cx="745440" cy="38431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863724" y="2468618"/>
              <a:ext cx="997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Convert</a:t>
              </a:r>
              <a:endParaRPr lang="zh-CN" alt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 flipH="1">
              <a:off x="5372485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5638885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flipH="1">
              <a:off x="5905285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372485" y="2520696"/>
              <a:ext cx="799200" cy="265176"/>
              <a:chOff x="2267712" y="1856232"/>
              <a:chExt cx="799200" cy="265176"/>
            </a:xfrm>
          </p:grpSpPr>
          <p:sp>
            <p:nvSpPr>
              <p:cNvPr id="37" name="矩形 36"/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438085" y="1856232"/>
              <a:ext cx="540120" cy="265176"/>
              <a:chOff x="4066032" y="1988820"/>
              <a:chExt cx="540120" cy="265176"/>
            </a:xfrm>
          </p:grpSpPr>
          <p:sp>
            <p:nvSpPr>
              <p:cNvPr id="41" name="矩形 40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441745" y="2520696"/>
              <a:ext cx="540120" cy="265176"/>
              <a:chOff x="4066032" y="1988820"/>
              <a:chExt cx="540120" cy="265176"/>
            </a:xfrm>
          </p:grpSpPr>
          <p:sp>
            <p:nvSpPr>
              <p:cNvPr id="44" name="矩形 43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5915941" y="1816345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941" y="1816345"/>
                  <a:ext cx="799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5905285" y="2477761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285" y="2477761"/>
                  <a:ext cx="7992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5638885" y="2136386"/>
                  <a:ext cx="6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85" y="2136386"/>
                  <a:ext cx="67665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左大括号 48"/>
            <p:cNvSpPr/>
            <p:nvPr/>
          </p:nvSpPr>
          <p:spPr>
            <a:xfrm>
              <a:off x="5102425" y="1956816"/>
              <a:ext cx="207864" cy="722376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672440" y="1856232"/>
              <a:ext cx="461665" cy="10030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features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左大括号 50"/>
            <p:cNvSpPr/>
            <p:nvPr/>
          </p:nvSpPr>
          <p:spPr>
            <a:xfrm rot="16200000">
              <a:off x="6027779" y="2182656"/>
              <a:ext cx="295132" cy="1605720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631565" y="3133081"/>
              <a:ext cx="107292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右箭头 53"/>
            <p:cNvSpPr/>
            <p:nvPr/>
          </p:nvSpPr>
          <p:spPr>
            <a:xfrm>
              <a:off x="7073954" y="2120644"/>
              <a:ext cx="745440" cy="38431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944247" y="2453639"/>
              <a:ext cx="99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Construct</a:t>
              </a:r>
            </a:p>
            <a:p>
              <a:pPr algn="ctr"/>
              <a:r>
                <a:rPr lang="en-US" altLang="zh-CN" sz="1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histogram</a:t>
              </a:r>
              <a:endParaRPr lang="zh-CN" alt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937138" y="1362310"/>
              <a:ext cx="1309079" cy="780287"/>
              <a:chOff x="8103854" y="1340357"/>
              <a:chExt cx="1309079" cy="780287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103854" y="1340357"/>
                <a:ext cx="1307592" cy="780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103854" y="2006600"/>
                <a:ext cx="163846" cy="1140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267700" y="1606550"/>
                <a:ext cx="163846" cy="5140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432200" y="1730500"/>
                <a:ext cx="163846" cy="3901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8597319" y="1492250"/>
                <a:ext cx="163846" cy="6283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8757650" y="1403350"/>
                <a:ext cx="163846" cy="7172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8920009" y="1562100"/>
                <a:ext cx="163846" cy="5585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9086728" y="1682750"/>
                <a:ext cx="163846" cy="4378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9249087" y="1856232"/>
                <a:ext cx="163846" cy="264412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7937138" y="2516875"/>
              <a:ext cx="1309079" cy="780287"/>
              <a:chOff x="8103854" y="1340357"/>
              <a:chExt cx="1309079" cy="780287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103854" y="1340357"/>
                <a:ext cx="1307592" cy="780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103854" y="2006600"/>
                <a:ext cx="163846" cy="1140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267700" y="1606550"/>
                <a:ext cx="163846" cy="5140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432200" y="1730500"/>
                <a:ext cx="163846" cy="3901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8597319" y="1492250"/>
                <a:ext cx="163846" cy="6283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757650" y="1403350"/>
                <a:ext cx="163846" cy="7172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920009" y="1562100"/>
                <a:ext cx="163846" cy="5585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9086728" y="1682750"/>
                <a:ext cx="163846" cy="4378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9249087" y="1856232"/>
                <a:ext cx="163846" cy="264412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左大括号 75"/>
            <p:cNvSpPr/>
            <p:nvPr/>
          </p:nvSpPr>
          <p:spPr>
            <a:xfrm rot="16200000">
              <a:off x="8441538" y="2902095"/>
              <a:ext cx="295132" cy="1311252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192558" y="3705286"/>
              <a:ext cx="876161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#bins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264830" y="2166086"/>
                  <a:ext cx="6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4830" y="2166086"/>
                  <a:ext cx="6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左大括号 79"/>
            <p:cNvSpPr/>
            <p:nvPr/>
          </p:nvSpPr>
          <p:spPr>
            <a:xfrm rot="10800000">
              <a:off x="9362474" y="1747871"/>
              <a:ext cx="295132" cy="1311252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644055" y="1956815"/>
              <a:ext cx="461665" cy="10200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#</a:t>
              </a:r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features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flipH="1">
              <a:off x="4362360" y="4051046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 flipH="1">
              <a:off x="6074476" y="4051046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71347" y="3998968"/>
              <a:ext cx="120612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Float data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238461" y="3991086"/>
              <a:ext cx="1072920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bin data</a:t>
              </a:r>
              <a:endParaRPr lang="zh-CN" alt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55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EFD94428-5C86-4055-ACDB-C77E474D3CCD}"/>
              </a:ext>
            </a:extLst>
          </p:cNvPr>
          <p:cNvGrpSpPr/>
          <p:nvPr/>
        </p:nvGrpSpPr>
        <p:grpSpPr>
          <a:xfrm>
            <a:off x="1446663" y="1091821"/>
            <a:ext cx="9826388" cy="4802158"/>
            <a:chOff x="1446663" y="1091821"/>
            <a:chExt cx="9826388" cy="4802158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15ED36C2-89D3-44ED-B0AD-ABBB1C17797A}"/>
                </a:ext>
              </a:extLst>
            </p:cNvPr>
            <p:cNvSpPr/>
            <p:nvPr/>
          </p:nvSpPr>
          <p:spPr>
            <a:xfrm>
              <a:off x="1446663" y="1091821"/>
              <a:ext cx="9826388" cy="4612943"/>
            </a:xfrm>
            <a:custGeom>
              <a:avLst/>
              <a:gdLst>
                <a:gd name="connsiteX0" fmla="*/ 0 w 9826388"/>
                <a:gd name="connsiteY0" fmla="*/ 4612943 h 4612943"/>
                <a:gd name="connsiteX1" fmla="*/ 5882185 w 9826388"/>
                <a:gd name="connsiteY1" fmla="*/ 4558352 h 4612943"/>
                <a:gd name="connsiteX2" fmla="*/ 7315200 w 9826388"/>
                <a:gd name="connsiteY2" fmla="*/ 3835021 h 4612943"/>
                <a:gd name="connsiteX3" fmla="*/ 8120418 w 9826388"/>
                <a:gd name="connsiteY3" fmla="*/ 3493827 h 4612943"/>
                <a:gd name="connsiteX4" fmla="*/ 8297838 w 9826388"/>
                <a:gd name="connsiteY4" fmla="*/ 2975212 h 4612943"/>
                <a:gd name="connsiteX5" fmla="*/ 8297838 w 9826388"/>
                <a:gd name="connsiteY5" fmla="*/ 2579427 h 4612943"/>
                <a:gd name="connsiteX6" fmla="*/ 8557146 w 9826388"/>
                <a:gd name="connsiteY6" fmla="*/ 2169994 h 4612943"/>
                <a:gd name="connsiteX7" fmla="*/ 9007522 w 9826388"/>
                <a:gd name="connsiteY7" fmla="*/ 777922 h 4612943"/>
                <a:gd name="connsiteX8" fmla="*/ 9826388 w 9826388"/>
                <a:gd name="connsiteY8" fmla="*/ 0 h 461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26388" h="4612943">
                  <a:moveTo>
                    <a:pt x="0" y="4612943"/>
                  </a:moveTo>
                  <a:lnTo>
                    <a:pt x="5882185" y="4558352"/>
                  </a:lnTo>
                  <a:cubicBezTo>
                    <a:pt x="7101385" y="4428698"/>
                    <a:pt x="6942161" y="4012442"/>
                    <a:pt x="7315200" y="3835021"/>
                  </a:cubicBezTo>
                  <a:cubicBezTo>
                    <a:pt x="7688239" y="3657600"/>
                    <a:pt x="7956645" y="3637128"/>
                    <a:pt x="8120418" y="3493827"/>
                  </a:cubicBezTo>
                  <a:cubicBezTo>
                    <a:pt x="8284191" y="3350525"/>
                    <a:pt x="8268268" y="3127612"/>
                    <a:pt x="8297838" y="2975212"/>
                  </a:cubicBezTo>
                  <a:cubicBezTo>
                    <a:pt x="8327408" y="2822812"/>
                    <a:pt x="8254620" y="2713630"/>
                    <a:pt x="8297838" y="2579427"/>
                  </a:cubicBezTo>
                  <a:cubicBezTo>
                    <a:pt x="8341056" y="2445224"/>
                    <a:pt x="8438865" y="2470245"/>
                    <a:pt x="8557146" y="2169994"/>
                  </a:cubicBezTo>
                  <a:cubicBezTo>
                    <a:pt x="8675427" y="1869743"/>
                    <a:pt x="8795982" y="1139588"/>
                    <a:pt x="9007522" y="777922"/>
                  </a:cubicBezTo>
                  <a:cubicBezTo>
                    <a:pt x="9219062" y="416256"/>
                    <a:pt x="9522725" y="208128"/>
                    <a:pt x="9826388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BC48D1F2-CD74-48CA-8CDE-1D065971DB02}"/>
                    </a:ext>
                  </a:extLst>
                </p14:cNvPr>
                <p14:cNvContentPartPr/>
                <p14:nvPr/>
              </p14:nvContentPartPr>
              <p14:xfrm>
                <a:off x="1937611" y="5744939"/>
                <a:ext cx="287280" cy="1490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BC48D1F2-CD74-48CA-8CDE-1D065971DB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9971" y="5726939"/>
                  <a:ext cx="322920" cy="184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9B5C8B6D-9B8E-4CAB-8445-7C2A3C7F34CE}"/>
                </a:ext>
              </a:extLst>
            </p:cNvPr>
            <p:cNvGrpSpPr/>
            <p:nvPr/>
          </p:nvGrpSpPr>
          <p:grpSpPr>
            <a:xfrm>
              <a:off x="2552131" y="5682659"/>
              <a:ext cx="1672560" cy="175680"/>
              <a:chOff x="2552131" y="5682659"/>
              <a:chExt cx="1672560" cy="175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8" name="墨迹 17">
                    <a:extLst>
                      <a:ext uri="{FF2B5EF4-FFF2-40B4-BE49-F238E27FC236}">
                        <a16:creationId xmlns:a16="http://schemas.microsoft.com/office/drawing/2014/main" id="{5ECCAAE2-8F49-42B1-92A8-201FC00C813B}"/>
                      </a:ext>
                    </a:extLst>
                  </p14:cNvPr>
                  <p14:cNvContentPartPr/>
                  <p14:nvPr/>
                </p14:nvContentPartPr>
                <p14:xfrm>
                  <a:off x="2552131" y="5690579"/>
                  <a:ext cx="284760" cy="138240"/>
                </p14:xfrm>
              </p:contentPart>
            </mc:Choice>
            <mc:Fallback xmlns="">
              <p:pic>
                <p:nvPicPr>
                  <p:cNvPr id="18" name="墨迹 17">
                    <a:extLst>
                      <a:ext uri="{FF2B5EF4-FFF2-40B4-BE49-F238E27FC236}">
                        <a16:creationId xmlns:a16="http://schemas.microsoft.com/office/drawing/2014/main" id="{5ECCAAE2-8F49-42B1-92A8-201FC00C813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534131" y="5672579"/>
                    <a:ext cx="32040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9" name="墨迹 18">
                    <a:extLst>
                      <a:ext uri="{FF2B5EF4-FFF2-40B4-BE49-F238E27FC236}">
                        <a16:creationId xmlns:a16="http://schemas.microsoft.com/office/drawing/2014/main" id="{F3F07EAB-427E-4F32-AF0A-BE0FBC92FE96}"/>
                      </a:ext>
                    </a:extLst>
                  </p14:cNvPr>
                  <p14:cNvContentPartPr/>
                  <p14:nvPr/>
                </p14:nvContentPartPr>
                <p14:xfrm>
                  <a:off x="3193291" y="5682659"/>
                  <a:ext cx="410400" cy="164880"/>
                </p14:xfrm>
              </p:contentPart>
            </mc:Choice>
            <mc:Fallback xmlns="">
              <p:pic>
                <p:nvPicPr>
                  <p:cNvPr id="19" name="墨迹 18">
                    <a:extLst>
                      <a:ext uri="{FF2B5EF4-FFF2-40B4-BE49-F238E27FC236}">
                        <a16:creationId xmlns:a16="http://schemas.microsoft.com/office/drawing/2014/main" id="{F3F07EAB-427E-4F32-AF0A-BE0FBC92FE9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75291" y="5664659"/>
                    <a:ext cx="44604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1" name="墨迹 20">
                    <a:extLst>
                      <a:ext uri="{FF2B5EF4-FFF2-40B4-BE49-F238E27FC236}">
                        <a16:creationId xmlns:a16="http://schemas.microsoft.com/office/drawing/2014/main" id="{FBBB7679-350A-4CD0-BAE6-DC6D7F660F9A}"/>
                      </a:ext>
                    </a:extLst>
                  </p14:cNvPr>
                  <p14:cNvContentPartPr/>
                  <p14:nvPr/>
                </p14:nvContentPartPr>
                <p14:xfrm>
                  <a:off x="3875491" y="5690579"/>
                  <a:ext cx="349200" cy="167760"/>
                </p14:xfrm>
              </p:contentPart>
            </mc:Choice>
            <mc:Fallback xmlns="">
              <p:pic>
                <p:nvPicPr>
                  <p:cNvPr id="21" name="墨迹 20">
                    <a:extLst>
                      <a:ext uri="{FF2B5EF4-FFF2-40B4-BE49-F238E27FC236}">
                        <a16:creationId xmlns:a16="http://schemas.microsoft.com/office/drawing/2014/main" id="{FBBB7679-350A-4CD0-BAE6-DC6D7F660F9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857851" y="5672579"/>
                    <a:ext cx="384840" cy="203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77C38313-8F0E-4EC7-B61A-94A8DF2056B4}"/>
                    </a:ext>
                  </a:extLst>
                </p14:cNvPr>
                <p14:cNvContentPartPr/>
                <p14:nvPr/>
              </p14:nvContentPartPr>
              <p14:xfrm>
                <a:off x="4648200" y="5714600"/>
                <a:ext cx="201960" cy="7704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77C38313-8F0E-4EC7-B61A-94A8DF2056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0200" y="5696600"/>
                  <a:ext cx="237600" cy="112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06A542D-3CBD-4A8F-A7FA-5FE9F1836895}"/>
                </a:ext>
              </a:extLst>
            </p:cNvPr>
            <p:cNvGrpSpPr/>
            <p:nvPr/>
          </p:nvGrpSpPr>
          <p:grpSpPr>
            <a:xfrm>
              <a:off x="5384040" y="5676440"/>
              <a:ext cx="769320" cy="167400"/>
              <a:chOff x="5384040" y="5676440"/>
              <a:chExt cx="769320" cy="16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7" name="墨迹 26">
                    <a:extLst>
                      <a:ext uri="{FF2B5EF4-FFF2-40B4-BE49-F238E27FC236}">
                        <a16:creationId xmlns:a16="http://schemas.microsoft.com/office/drawing/2014/main" id="{69C3A393-4F26-491F-BD9E-60BB222C628D}"/>
                      </a:ext>
                    </a:extLst>
                  </p14:cNvPr>
                  <p14:cNvContentPartPr/>
                  <p14:nvPr/>
                </p14:nvContentPartPr>
                <p14:xfrm>
                  <a:off x="5384040" y="5676440"/>
                  <a:ext cx="152280" cy="167400"/>
                </p14:xfrm>
              </p:contentPart>
            </mc:Choice>
            <mc:Fallback xmlns="">
              <p:pic>
                <p:nvPicPr>
                  <p:cNvPr id="27" name="墨迹 26">
                    <a:extLst>
                      <a:ext uri="{FF2B5EF4-FFF2-40B4-BE49-F238E27FC236}">
                        <a16:creationId xmlns:a16="http://schemas.microsoft.com/office/drawing/2014/main" id="{69C3A393-4F26-491F-BD9E-60BB222C628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366400" y="5658800"/>
                    <a:ext cx="18792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8" name="墨迹 27">
                    <a:extLst>
                      <a:ext uri="{FF2B5EF4-FFF2-40B4-BE49-F238E27FC236}">
                        <a16:creationId xmlns:a16="http://schemas.microsoft.com/office/drawing/2014/main" id="{66E4FDEB-8F50-49B1-95B1-5EF0F13F1AB0}"/>
                      </a:ext>
                    </a:extLst>
                  </p14:cNvPr>
                  <p14:cNvContentPartPr/>
                  <p14:nvPr/>
                </p14:nvContentPartPr>
                <p14:xfrm>
                  <a:off x="5816400" y="5714600"/>
                  <a:ext cx="336960" cy="74520"/>
                </p14:xfrm>
              </p:contentPart>
            </mc:Choice>
            <mc:Fallback xmlns="">
              <p:pic>
                <p:nvPicPr>
                  <p:cNvPr id="28" name="墨迹 27">
                    <a:extLst>
                      <a:ext uri="{FF2B5EF4-FFF2-40B4-BE49-F238E27FC236}">
                        <a16:creationId xmlns:a16="http://schemas.microsoft.com/office/drawing/2014/main" id="{66E4FDEB-8F50-49B1-95B1-5EF0F13F1AB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798760" y="5696600"/>
                    <a:ext cx="37260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DC4E3891-8F03-45D7-97EA-7421ADBC009E}"/>
                </a:ext>
              </a:extLst>
            </p:cNvPr>
            <p:cNvGrpSpPr/>
            <p:nvPr/>
          </p:nvGrpSpPr>
          <p:grpSpPr>
            <a:xfrm>
              <a:off x="6514800" y="5676440"/>
              <a:ext cx="869400" cy="171000"/>
              <a:chOff x="6514800" y="5676440"/>
              <a:chExt cx="869400" cy="17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0" name="墨迹 29">
                    <a:extLst>
                      <a:ext uri="{FF2B5EF4-FFF2-40B4-BE49-F238E27FC236}">
                        <a16:creationId xmlns:a16="http://schemas.microsoft.com/office/drawing/2014/main" id="{EA554E9E-B5E4-446B-B2B8-AFC42C1E67FE}"/>
                      </a:ext>
                    </a:extLst>
                  </p14:cNvPr>
                  <p14:cNvContentPartPr/>
                  <p14:nvPr/>
                </p14:nvContentPartPr>
                <p14:xfrm>
                  <a:off x="6514800" y="5676440"/>
                  <a:ext cx="178560" cy="171000"/>
                </p14:xfrm>
              </p:contentPart>
            </mc:Choice>
            <mc:Fallback xmlns="">
              <p:pic>
                <p:nvPicPr>
                  <p:cNvPr id="30" name="墨迹 29">
                    <a:extLst>
                      <a:ext uri="{FF2B5EF4-FFF2-40B4-BE49-F238E27FC236}">
                        <a16:creationId xmlns:a16="http://schemas.microsoft.com/office/drawing/2014/main" id="{EA554E9E-B5E4-446B-B2B8-AFC42C1E67F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497160" y="5658800"/>
                    <a:ext cx="214200" cy="20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1" name="墨迹 30">
                    <a:extLst>
                      <a:ext uri="{FF2B5EF4-FFF2-40B4-BE49-F238E27FC236}">
                        <a16:creationId xmlns:a16="http://schemas.microsoft.com/office/drawing/2014/main" id="{F703B885-E958-43DC-8161-56FE29AAACB0}"/>
                      </a:ext>
                    </a:extLst>
                  </p14:cNvPr>
                  <p14:cNvContentPartPr/>
                  <p14:nvPr/>
                </p14:nvContentPartPr>
                <p14:xfrm>
                  <a:off x="7022760" y="5714600"/>
                  <a:ext cx="361440" cy="123120"/>
                </p14:xfrm>
              </p:contentPart>
            </mc:Choice>
            <mc:Fallback xmlns="">
              <p:pic>
                <p:nvPicPr>
                  <p:cNvPr id="31" name="墨迹 30">
                    <a:extLst>
                      <a:ext uri="{FF2B5EF4-FFF2-40B4-BE49-F238E27FC236}">
                        <a16:creationId xmlns:a16="http://schemas.microsoft.com/office/drawing/2014/main" id="{F703B885-E958-43DC-8161-56FE29AAACB0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004760" y="5696600"/>
                    <a:ext cx="397080" cy="158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C99B22F-B003-430A-896B-EF7316084E68}"/>
                    </a:ext>
                  </a:extLst>
                </p14:cNvPr>
                <p14:cNvContentPartPr/>
                <p14:nvPr/>
              </p14:nvContentPartPr>
              <p14:xfrm>
                <a:off x="7746360" y="5574920"/>
                <a:ext cx="431280" cy="1036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C99B22F-B003-430A-896B-EF7316084E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28720" y="5556920"/>
                  <a:ext cx="466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0113E184-42B6-4D08-8C22-DF7F6E55184C}"/>
                    </a:ext>
                  </a:extLst>
                </p14:cNvPr>
                <p14:cNvContentPartPr/>
                <p14:nvPr/>
              </p14:nvContentPartPr>
              <p14:xfrm>
                <a:off x="8369160" y="5358920"/>
                <a:ext cx="214920" cy="360"/>
              </p14:xfrm>
            </p:contentPart>
          </mc:Choice>
          <mc:Fallback xmlns=""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0113E184-42B6-4D08-8C22-DF7F6E55184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51160" y="5340920"/>
                  <a:ext cx="250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C649A308-C4DA-4BA0-B8D4-442D2B265B45}"/>
                    </a:ext>
                  </a:extLst>
                </p14:cNvPr>
                <p14:cNvContentPartPr/>
                <p14:nvPr/>
              </p14:nvContentPartPr>
              <p14:xfrm>
                <a:off x="8622960" y="5003240"/>
                <a:ext cx="360" cy="189720"/>
              </p14:xfrm>
            </p:contentPart>
          </mc:Choice>
          <mc:Fallback xmlns=""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C649A308-C4DA-4BA0-B8D4-442D2B265B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05320" y="4985240"/>
                  <a:ext cx="36000" cy="225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72180D7-7043-4E72-A7D2-50C7511C1CAE}"/>
                </a:ext>
              </a:extLst>
            </p:cNvPr>
            <p:cNvGrpSpPr/>
            <p:nvPr/>
          </p:nvGrpSpPr>
          <p:grpSpPr>
            <a:xfrm>
              <a:off x="8915280" y="4787600"/>
              <a:ext cx="532800" cy="291600"/>
              <a:chOff x="8915280" y="4787600"/>
              <a:chExt cx="532800" cy="29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6" name="墨迹 35">
                    <a:extLst>
                      <a:ext uri="{FF2B5EF4-FFF2-40B4-BE49-F238E27FC236}">
                        <a16:creationId xmlns:a16="http://schemas.microsoft.com/office/drawing/2014/main" id="{9AD74178-2EDF-463D-83D7-2ECA1C1DC575}"/>
                      </a:ext>
                    </a:extLst>
                  </p14:cNvPr>
                  <p14:cNvContentPartPr/>
                  <p14:nvPr/>
                </p14:nvContentPartPr>
                <p14:xfrm>
                  <a:off x="8915280" y="4914320"/>
                  <a:ext cx="360" cy="164880"/>
                </p14:xfrm>
              </p:contentPart>
            </mc:Choice>
            <mc:Fallback xmlns="">
              <p:pic>
                <p:nvPicPr>
                  <p:cNvPr id="36" name="墨迹 35">
                    <a:extLst>
                      <a:ext uri="{FF2B5EF4-FFF2-40B4-BE49-F238E27FC236}">
                        <a16:creationId xmlns:a16="http://schemas.microsoft.com/office/drawing/2014/main" id="{9AD74178-2EDF-463D-83D7-2ECA1C1DC57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8897640" y="4896680"/>
                    <a:ext cx="3600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7" name="墨迹 36">
                    <a:extLst>
                      <a:ext uri="{FF2B5EF4-FFF2-40B4-BE49-F238E27FC236}">
                        <a16:creationId xmlns:a16="http://schemas.microsoft.com/office/drawing/2014/main" id="{2DE0EBBE-D01A-4B46-8B52-2D989C440807}"/>
                      </a:ext>
                    </a:extLst>
                  </p14:cNvPr>
                  <p14:cNvContentPartPr/>
                  <p14:nvPr/>
                </p14:nvContentPartPr>
                <p14:xfrm>
                  <a:off x="9270600" y="4787600"/>
                  <a:ext cx="177480" cy="49320"/>
                </p14:xfrm>
              </p:contentPart>
            </mc:Choice>
            <mc:Fallback xmlns="">
              <p:pic>
                <p:nvPicPr>
                  <p:cNvPr id="37" name="墨迹 36">
                    <a:extLst>
                      <a:ext uri="{FF2B5EF4-FFF2-40B4-BE49-F238E27FC236}">
                        <a16:creationId xmlns:a16="http://schemas.microsoft.com/office/drawing/2014/main" id="{2DE0EBBE-D01A-4B46-8B52-2D989C44080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9252600" y="4769960"/>
                    <a:ext cx="21312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8" name="墨迹 37">
                    <a:extLst>
                      <a:ext uri="{FF2B5EF4-FFF2-40B4-BE49-F238E27FC236}">
                        <a16:creationId xmlns:a16="http://schemas.microsoft.com/office/drawing/2014/main" id="{7DE1C00B-114C-413A-828B-49E771AD79E5}"/>
                      </a:ext>
                    </a:extLst>
                  </p14:cNvPr>
                  <p14:cNvContentPartPr/>
                  <p14:nvPr/>
                </p14:nvContentPartPr>
                <p14:xfrm>
                  <a:off x="9016440" y="4825400"/>
                  <a:ext cx="213840" cy="113040"/>
                </p14:xfrm>
              </p:contentPart>
            </mc:Choice>
            <mc:Fallback xmlns="">
              <p:pic>
                <p:nvPicPr>
                  <p:cNvPr id="38" name="墨迹 37">
                    <a:extLst>
                      <a:ext uri="{FF2B5EF4-FFF2-40B4-BE49-F238E27FC236}">
                        <a16:creationId xmlns:a16="http://schemas.microsoft.com/office/drawing/2014/main" id="{7DE1C00B-114C-413A-828B-49E771AD79E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8998800" y="4807760"/>
                    <a:ext cx="249480" cy="148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C7F6FF50-353F-41DB-912C-26134EAA3FB0}"/>
                    </a:ext>
                  </a:extLst>
                </p14:cNvPr>
                <p14:cNvContentPartPr/>
                <p14:nvPr/>
              </p14:nvContentPartPr>
              <p14:xfrm>
                <a:off x="9549960" y="4609400"/>
                <a:ext cx="214560" cy="1404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C7F6FF50-353F-41DB-912C-26134EAA3F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31960" y="4591760"/>
                  <a:ext cx="250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FF54E33A-5AD2-4F67-98AE-41DA42BAC4F4}"/>
                    </a:ext>
                  </a:extLst>
                </p14:cNvPr>
                <p14:cNvContentPartPr/>
                <p14:nvPr/>
              </p14:nvContentPartPr>
              <p14:xfrm>
                <a:off x="9765960" y="4146800"/>
                <a:ext cx="150840" cy="6948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FF54E33A-5AD2-4F67-98AE-41DA42BAC4F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47960" y="4129160"/>
                  <a:ext cx="186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32B8498C-4E57-4690-B3D7-41D2414F5317}"/>
                    </a:ext>
                  </a:extLst>
                </p14:cNvPr>
                <p14:cNvContentPartPr/>
                <p14:nvPr/>
              </p14:nvContentPartPr>
              <p14:xfrm>
                <a:off x="9765960" y="3746120"/>
                <a:ext cx="129960" cy="12420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32B8498C-4E57-4690-B3D7-41D2414F53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47960" y="3728120"/>
                  <a:ext cx="165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D9F9D0B2-97DB-4FAD-A7DC-2089FD5A022C}"/>
                    </a:ext>
                  </a:extLst>
                </p14:cNvPr>
                <p14:cNvContentPartPr/>
                <p14:nvPr/>
              </p14:nvContentPartPr>
              <p14:xfrm>
                <a:off x="9944160" y="3517520"/>
                <a:ext cx="252720" cy="2484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D9F9D0B2-97DB-4FAD-A7DC-2089FD5A02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26160" y="3499880"/>
                  <a:ext cx="288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9E60289E-8EA0-4581-B625-F09AC4204823}"/>
                    </a:ext>
                  </a:extLst>
                </p14:cNvPr>
                <p14:cNvContentPartPr/>
                <p14:nvPr/>
              </p14:nvContentPartPr>
              <p14:xfrm>
                <a:off x="10109040" y="2996600"/>
                <a:ext cx="196560" cy="648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9E60289E-8EA0-4581-B625-F09AC42048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91400" y="2978960"/>
                  <a:ext cx="232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F6596ECE-CC1B-485B-BEED-272DD5CDB983}"/>
                    </a:ext>
                  </a:extLst>
                </p14:cNvPr>
                <p14:cNvContentPartPr/>
                <p14:nvPr/>
              </p14:nvContentPartPr>
              <p14:xfrm>
                <a:off x="10235760" y="2563880"/>
                <a:ext cx="203040" cy="8532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F6596ECE-CC1B-485B-BEED-272DD5CDB98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18120" y="2546240"/>
                  <a:ext cx="238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4125DE83-CD45-430F-8D6B-E5B9C2B0DB52}"/>
                    </a:ext>
                  </a:extLst>
                </p14:cNvPr>
                <p14:cNvContentPartPr/>
                <p14:nvPr/>
              </p14:nvContentPartPr>
              <p14:xfrm>
                <a:off x="10363200" y="2057000"/>
                <a:ext cx="229320" cy="11196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4125DE83-CD45-430F-8D6B-E5B9C2B0DB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5200" y="2039000"/>
                  <a:ext cx="264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8D8524CB-946E-4D9F-AD4C-9E149400F533}"/>
                    </a:ext>
                  </a:extLst>
                </p14:cNvPr>
                <p14:cNvContentPartPr/>
                <p14:nvPr/>
              </p14:nvContentPartPr>
              <p14:xfrm>
                <a:off x="10807440" y="1510520"/>
                <a:ext cx="99000" cy="24984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8D8524CB-946E-4D9F-AD4C-9E149400F53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89800" y="1492880"/>
                  <a:ext cx="1346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EA3BF258-E8AB-4F67-AA50-3FE94341D500}"/>
                    </a:ext>
                  </a:extLst>
                </p14:cNvPr>
                <p14:cNvContentPartPr/>
                <p14:nvPr/>
              </p14:nvContentPartPr>
              <p14:xfrm>
                <a:off x="11124960" y="1244120"/>
                <a:ext cx="84240" cy="21528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EA3BF258-E8AB-4F67-AA50-3FE94341D5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106960" y="1226480"/>
                  <a:ext cx="119880" cy="250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A1653BF-D190-42A6-B322-C10F232BF742}"/>
                </a:ext>
              </a:extLst>
            </p:cNvPr>
            <p:cNvSpPr/>
            <p:nvPr/>
          </p:nvSpPr>
          <p:spPr>
            <a:xfrm rot="5400000">
              <a:off x="5099496" y="4235764"/>
              <a:ext cx="1437295" cy="12923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70AE01F-8F51-473E-A3D1-06FD816BCD60}"/>
                </a:ext>
              </a:extLst>
            </p:cNvPr>
            <p:cNvSpPr/>
            <p:nvPr/>
          </p:nvSpPr>
          <p:spPr>
            <a:xfrm rot="5400000">
              <a:off x="5097819" y="2241452"/>
              <a:ext cx="1437295" cy="12923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2B4B4EE-A4CA-4E16-9D01-6FD77563B93D}"/>
                </a:ext>
              </a:extLst>
            </p:cNvPr>
            <p:cNvSpPr/>
            <p:nvPr/>
          </p:nvSpPr>
          <p:spPr>
            <a:xfrm rot="5400000">
              <a:off x="5321100" y="3413080"/>
              <a:ext cx="990600" cy="914480"/>
            </a:xfrm>
            <a:prstGeom prst="rect">
              <a:avLst/>
            </a:prstGeom>
            <a:solidFill>
              <a:srgbClr val="92D05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535D84-BC7F-4473-B953-B30312B18AC8}"/>
                </a:ext>
              </a:extLst>
            </p:cNvPr>
            <p:cNvSpPr txBox="1"/>
            <p:nvPr/>
          </p:nvSpPr>
          <p:spPr>
            <a:xfrm>
              <a:off x="5406550" y="2639487"/>
              <a:ext cx="81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坝体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94DF7CF-E4F9-4ECA-B574-D7130A7191FA}"/>
                </a:ext>
              </a:extLst>
            </p:cNvPr>
            <p:cNvSpPr txBox="1"/>
            <p:nvPr/>
          </p:nvSpPr>
          <p:spPr>
            <a:xfrm>
              <a:off x="5201633" y="3704043"/>
              <a:ext cx="1229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水轮机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75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45586" y="2771775"/>
            <a:ext cx="8738835" cy="1647825"/>
            <a:chOff x="1045586" y="2771775"/>
            <a:chExt cx="8738835" cy="1647825"/>
          </a:xfrm>
        </p:grpSpPr>
        <p:sp>
          <p:nvSpPr>
            <p:cNvPr id="6" name="矩形 5"/>
            <p:cNvSpPr/>
            <p:nvPr/>
          </p:nvSpPr>
          <p:spPr>
            <a:xfrm>
              <a:off x="2482883" y="3366019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549075" y="3435221"/>
                  <a:ext cx="13192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075" y="3435221"/>
                  <a:ext cx="131927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843" t="-4444" r="-5530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1045586" y="3366017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313757" y="3435219"/>
                  <a:ext cx="9009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757" y="3435219"/>
                  <a:ext cx="90095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401" t="-4444" r="-952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3920176" y="3366015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4B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123353" y="3296718"/>
                  <a:ext cx="103094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⋅  ⋅  ⋅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353" y="3296718"/>
                  <a:ext cx="1030940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5357468" y="3362697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625639" y="3431899"/>
                  <a:ext cx="9009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639" y="3431899"/>
                  <a:ext cx="90095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03" t="-2222" r="-878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/>
            <p:cNvSpPr/>
            <p:nvPr/>
          </p:nvSpPr>
          <p:spPr>
            <a:xfrm>
              <a:off x="6794761" y="3366011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272252" y="3431901"/>
                  <a:ext cx="4823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2252" y="3431901"/>
                  <a:ext cx="48231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329" t="-2222" r="-17722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8232201" y="3362697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8435378" y="3293400"/>
                  <a:ext cx="103094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⋅  ⋅  ⋅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378" y="3293400"/>
                  <a:ext cx="1030940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/>
            <p:cNvSpPr/>
            <p:nvPr/>
          </p:nvSpPr>
          <p:spPr>
            <a:xfrm>
              <a:off x="1045586" y="2771775"/>
              <a:ext cx="5749175" cy="1647825"/>
            </a:xfrm>
            <a:prstGeom prst="rect">
              <a:avLst/>
            </a:prstGeom>
            <a:noFill/>
            <a:ln w="28575">
              <a:solidFill>
                <a:srgbClr val="0657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85913" y="2924068"/>
              <a:ext cx="2238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滑动数据窗口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85912" y="3860181"/>
              <a:ext cx="2238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潮位观测序列</a:t>
              </a:r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794761" y="2825243"/>
              <a:ext cx="815714" cy="464938"/>
            </a:xfrm>
            <a:prstGeom prst="rightArrow">
              <a:avLst/>
            </a:prstGeom>
            <a:solidFill>
              <a:srgbClr val="5B9BD5"/>
            </a:solidFill>
            <a:ln w="19050">
              <a:solidFill>
                <a:srgbClr val="0657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546046" y="2800957"/>
              <a:ext cx="2238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使用窗口内数据信息预测下一个时间步的潮位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18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1567667" y="1362310"/>
            <a:ext cx="8538053" cy="3087430"/>
            <a:chOff x="1567667" y="1362310"/>
            <a:chExt cx="8538053" cy="3087430"/>
          </a:xfrm>
        </p:grpSpPr>
        <p:grpSp>
          <p:nvGrpSpPr>
            <p:cNvPr id="23" name="组合 22"/>
            <p:cNvGrpSpPr/>
            <p:nvPr/>
          </p:nvGrpSpPr>
          <p:grpSpPr>
            <a:xfrm>
              <a:off x="2267712" y="1856232"/>
              <a:ext cx="799200" cy="265176"/>
              <a:chOff x="2267712" y="1856232"/>
              <a:chExt cx="799200" cy="265176"/>
            </a:xfrm>
          </p:grpSpPr>
          <p:sp>
            <p:nvSpPr>
              <p:cNvPr id="4" name="矩形 3"/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267712" y="2520696"/>
              <a:ext cx="799200" cy="265176"/>
              <a:chOff x="2267712" y="1856232"/>
              <a:chExt cx="799200" cy="265176"/>
            </a:xfrm>
          </p:grpSpPr>
          <p:sp>
            <p:nvSpPr>
              <p:cNvPr id="9" name="矩形 8"/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33312" y="1856232"/>
              <a:ext cx="540120" cy="265176"/>
              <a:chOff x="4066032" y="1988820"/>
              <a:chExt cx="540120" cy="265176"/>
            </a:xfrm>
          </p:grpSpPr>
          <p:sp>
            <p:nvSpPr>
              <p:cNvPr id="12" name="矩形 11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336972" y="2520696"/>
              <a:ext cx="540120" cy="265176"/>
              <a:chOff x="4066032" y="1988820"/>
              <a:chExt cx="540120" cy="265176"/>
            </a:xfrm>
          </p:grpSpPr>
          <p:sp>
            <p:nvSpPr>
              <p:cNvPr id="17" name="矩形 16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804172" y="1804154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172" y="1804154"/>
                  <a:ext cx="7992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800512" y="2468618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512" y="2468618"/>
                  <a:ext cx="7992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534112" y="2136386"/>
                  <a:ext cx="6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112" y="2136386"/>
                  <a:ext cx="67665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左大括号 23"/>
            <p:cNvSpPr/>
            <p:nvPr/>
          </p:nvSpPr>
          <p:spPr>
            <a:xfrm>
              <a:off x="1997652" y="1956816"/>
              <a:ext cx="207864" cy="722376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67667" y="1856232"/>
              <a:ext cx="461665" cy="10030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特征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8" name="左大括号 27"/>
            <p:cNvSpPr/>
            <p:nvPr/>
          </p:nvSpPr>
          <p:spPr>
            <a:xfrm rot="16200000">
              <a:off x="2923006" y="2182656"/>
              <a:ext cx="295132" cy="1605720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534111" y="3133081"/>
              <a:ext cx="111225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数据观测</a:t>
              </a: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3991152" y="2121408"/>
              <a:ext cx="745440" cy="38431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831974" y="2468618"/>
              <a:ext cx="9972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转化</a:t>
              </a:r>
            </a:p>
          </p:txBody>
        </p:sp>
        <p:sp>
          <p:nvSpPr>
            <p:cNvPr id="33" name="矩形 32"/>
            <p:cNvSpPr/>
            <p:nvPr/>
          </p:nvSpPr>
          <p:spPr>
            <a:xfrm flipH="1">
              <a:off x="5372485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flipH="1">
              <a:off x="5638885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flipH="1">
              <a:off x="5905285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5372485" y="2520696"/>
              <a:ext cx="799200" cy="265176"/>
              <a:chOff x="2267712" y="1856232"/>
              <a:chExt cx="799200" cy="265176"/>
            </a:xfrm>
          </p:grpSpPr>
          <p:sp>
            <p:nvSpPr>
              <p:cNvPr id="37" name="矩形 36"/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/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438085" y="1856232"/>
              <a:ext cx="540120" cy="265176"/>
              <a:chOff x="4066032" y="1988820"/>
              <a:chExt cx="540120" cy="265176"/>
            </a:xfrm>
          </p:grpSpPr>
          <p:sp>
            <p:nvSpPr>
              <p:cNvPr id="41" name="矩形 40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441745" y="2520696"/>
              <a:ext cx="540120" cy="265176"/>
              <a:chOff x="4066032" y="1988820"/>
              <a:chExt cx="540120" cy="265176"/>
            </a:xfrm>
          </p:grpSpPr>
          <p:sp>
            <p:nvSpPr>
              <p:cNvPr id="44" name="矩形 43"/>
              <p:cNvSpPr/>
              <p:nvPr/>
            </p:nvSpPr>
            <p:spPr>
              <a:xfrm flipH="1">
                <a:off x="406603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 flipH="1">
                <a:off x="4339752" y="1988820"/>
                <a:ext cx="266400" cy="26517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5915941" y="1816345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941" y="1816345"/>
                  <a:ext cx="7992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5905285" y="2477761"/>
                  <a:ext cx="799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285" y="2477761"/>
                  <a:ext cx="7992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5638885" y="2136386"/>
                  <a:ext cx="6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85" y="2136386"/>
                  <a:ext cx="67665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左大括号 48"/>
            <p:cNvSpPr/>
            <p:nvPr/>
          </p:nvSpPr>
          <p:spPr>
            <a:xfrm>
              <a:off x="5102425" y="1956816"/>
              <a:ext cx="207864" cy="722376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672440" y="1856232"/>
              <a:ext cx="461665" cy="10030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特征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51" name="左大括号 50"/>
            <p:cNvSpPr/>
            <p:nvPr/>
          </p:nvSpPr>
          <p:spPr>
            <a:xfrm rot="16200000">
              <a:off x="6027779" y="2182656"/>
              <a:ext cx="295132" cy="1605720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5631564" y="3133081"/>
              <a:ext cx="1112255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数据观测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54" name="右箭头 53"/>
            <p:cNvSpPr/>
            <p:nvPr/>
          </p:nvSpPr>
          <p:spPr>
            <a:xfrm>
              <a:off x="7073954" y="2120644"/>
              <a:ext cx="745440" cy="384310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899797" y="2453639"/>
              <a:ext cx="99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构造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直方图</a:t>
              </a: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7937138" y="1362310"/>
              <a:ext cx="1309079" cy="780287"/>
              <a:chOff x="8103854" y="1340357"/>
              <a:chExt cx="1309079" cy="780287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8103854" y="1340357"/>
                <a:ext cx="1307592" cy="780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103854" y="2006600"/>
                <a:ext cx="163846" cy="1140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8267700" y="1606550"/>
                <a:ext cx="163846" cy="5140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8432200" y="1730500"/>
                <a:ext cx="163846" cy="3901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8597319" y="1492250"/>
                <a:ext cx="163846" cy="6283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8757650" y="1403350"/>
                <a:ext cx="163846" cy="7172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8920009" y="1562100"/>
                <a:ext cx="163846" cy="5585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9086728" y="1682750"/>
                <a:ext cx="163846" cy="4378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9249087" y="1856232"/>
                <a:ext cx="163846" cy="264412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7937138" y="2516875"/>
              <a:ext cx="1309079" cy="780287"/>
              <a:chOff x="8103854" y="1340357"/>
              <a:chExt cx="1309079" cy="780287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8103854" y="1340357"/>
                <a:ext cx="1307592" cy="7802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103854" y="2006600"/>
                <a:ext cx="163846" cy="1140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8267700" y="1606550"/>
                <a:ext cx="163846" cy="5140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8432200" y="1730500"/>
                <a:ext cx="163846" cy="3901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8597319" y="1492250"/>
                <a:ext cx="163846" cy="6283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8757650" y="1403350"/>
                <a:ext cx="163846" cy="7172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8920009" y="1562100"/>
                <a:ext cx="163846" cy="55854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9086728" y="1682750"/>
                <a:ext cx="163846" cy="437894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9249087" y="1856232"/>
                <a:ext cx="163846" cy="264412"/>
              </a:xfrm>
              <a:prstGeom prst="rect">
                <a:avLst/>
              </a:prstGeom>
              <a:solidFill>
                <a:srgbClr val="AB151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左大括号 75"/>
            <p:cNvSpPr/>
            <p:nvPr/>
          </p:nvSpPr>
          <p:spPr>
            <a:xfrm rot="16200000">
              <a:off x="8441538" y="2902095"/>
              <a:ext cx="295132" cy="1311252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8002058" y="3705286"/>
              <a:ext cx="1169916" cy="369332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数据分桶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8264830" y="2166086"/>
                  <a:ext cx="6766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4830" y="2166086"/>
                  <a:ext cx="67665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左大括号 79"/>
            <p:cNvSpPr/>
            <p:nvPr/>
          </p:nvSpPr>
          <p:spPr>
            <a:xfrm rot="10800000">
              <a:off x="9362474" y="1747871"/>
              <a:ext cx="295132" cy="1311252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9644055" y="1894341"/>
              <a:ext cx="461665" cy="102004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特征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flipH="1">
              <a:off x="4362360" y="4051046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 flipH="1">
              <a:off x="6074476" y="4051046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531045" y="4008445"/>
              <a:ext cx="1206120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浮点数据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315542" y="3926520"/>
              <a:ext cx="1112256" cy="52322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离散化后的分桶数据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5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2267712" y="1856232"/>
            <a:ext cx="799200" cy="265176"/>
            <a:chOff x="2267712" y="1856232"/>
            <a:chExt cx="799200" cy="265176"/>
          </a:xfrm>
        </p:grpSpPr>
        <p:sp>
          <p:nvSpPr>
            <p:cNvPr id="4" name="矩形 3"/>
            <p:cNvSpPr/>
            <p:nvPr/>
          </p:nvSpPr>
          <p:spPr>
            <a:xfrm flipH="1">
              <a:off x="2267712" y="1856232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flipH="1">
              <a:off x="2534112" y="1856232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flipH="1">
              <a:off x="2800512" y="1856232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267712" y="2520696"/>
            <a:ext cx="799200" cy="265176"/>
            <a:chOff x="2267712" y="1856232"/>
            <a:chExt cx="799200" cy="265176"/>
          </a:xfrm>
        </p:grpSpPr>
        <p:sp>
          <p:nvSpPr>
            <p:cNvPr id="9" name="矩形 8"/>
            <p:cNvSpPr/>
            <p:nvPr/>
          </p:nvSpPr>
          <p:spPr>
            <a:xfrm flipH="1">
              <a:off x="2267712" y="1856232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flipH="1">
              <a:off x="2534112" y="1856232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H="1">
              <a:off x="2800512" y="1856232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333312" y="1856232"/>
            <a:ext cx="540120" cy="265176"/>
            <a:chOff x="4066032" y="1988820"/>
            <a:chExt cx="540120" cy="265176"/>
          </a:xfrm>
        </p:grpSpPr>
        <p:sp>
          <p:nvSpPr>
            <p:cNvPr id="12" name="矩形 11"/>
            <p:cNvSpPr/>
            <p:nvPr/>
          </p:nvSpPr>
          <p:spPr>
            <a:xfrm flipH="1">
              <a:off x="4066032" y="1988820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flipH="1">
              <a:off x="4339752" y="1988820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36972" y="2520696"/>
            <a:ext cx="540120" cy="265176"/>
            <a:chOff x="4066032" y="1988820"/>
            <a:chExt cx="540120" cy="265176"/>
          </a:xfrm>
        </p:grpSpPr>
        <p:sp>
          <p:nvSpPr>
            <p:cNvPr id="17" name="矩形 16"/>
            <p:cNvSpPr/>
            <p:nvPr/>
          </p:nvSpPr>
          <p:spPr>
            <a:xfrm flipH="1">
              <a:off x="4066032" y="1988820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flipH="1">
              <a:off x="4339752" y="1988820"/>
              <a:ext cx="266400" cy="26517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804172" y="1804154"/>
                <a:ext cx="79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172" y="1804154"/>
                <a:ext cx="7992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2800512" y="2468618"/>
                <a:ext cx="79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12" y="2468618"/>
                <a:ext cx="799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534112" y="2136386"/>
                <a:ext cx="676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112" y="2136386"/>
                <a:ext cx="6766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左大括号 23"/>
          <p:cNvSpPr/>
          <p:nvPr/>
        </p:nvSpPr>
        <p:spPr>
          <a:xfrm>
            <a:off x="1997652" y="1956816"/>
            <a:ext cx="207864" cy="722376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567667" y="1856232"/>
            <a:ext cx="461665" cy="10030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左大括号 27"/>
          <p:cNvSpPr/>
          <p:nvPr/>
        </p:nvSpPr>
        <p:spPr>
          <a:xfrm rot="16200000">
            <a:off x="2923006" y="2182656"/>
            <a:ext cx="295132" cy="160572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534112" y="3133081"/>
            <a:ext cx="107292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#data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3991152" y="2121408"/>
            <a:ext cx="745440" cy="3843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863724" y="2468618"/>
            <a:ext cx="99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</a:t>
            </a:r>
            <a:endParaRPr lang="zh-CN" altLang="en-US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 flipH="1">
            <a:off x="5372485" y="1856232"/>
            <a:ext cx="266400" cy="265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 flipH="1">
            <a:off x="5638885" y="1856232"/>
            <a:ext cx="266400" cy="265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H="1">
            <a:off x="5905285" y="1856232"/>
            <a:ext cx="266400" cy="265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5372485" y="2520696"/>
            <a:ext cx="799200" cy="265176"/>
            <a:chOff x="2267712" y="1856232"/>
            <a:chExt cx="799200" cy="265176"/>
          </a:xfrm>
        </p:grpSpPr>
        <p:sp>
          <p:nvSpPr>
            <p:cNvPr id="37" name="矩形 36"/>
            <p:cNvSpPr/>
            <p:nvPr/>
          </p:nvSpPr>
          <p:spPr>
            <a:xfrm flipH="1">
              <a:off x="2267712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flipH="1">
              <a:off x="2534112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矩形 38"/>
            <p:cNvSpPr/>
            <p:nvPr/>
          </p:nvSpPr>
          <p:spPr>
            <a:xfrm flipH="1">
              <a:off x="2800512" y="1856232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38085" y="1856232"/>
            <a:ext cx="540120" cy="265176"/>
            <a:chOff x="4066032" y="1988820"/>
            <a:chExt cx="540120" cy="265176"/>
          </a:xfrm>
        </p:grpSpPr>
        <p:sp>
          <p:nvSpPr>
            <p:cNvPr id="41" name="矩形 40"/>
            <p:cNvSpPr/>
            <p:nvPr/>
          </p:nvSpPr>
          <p:spPr>
            <a:xfrm flipH="1">
              <a:off x="4066032" y="1988820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 flipH="1">
              <a:off x="4339752" y="1988820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441745" y="2520696"/>
            <a:ext cx="540120" cy="265176"/>
            <a:chOff x="4066032" y="1988820"/>
            <a:chExt cx="540120" cy="265176"/>
          </a:xfrm>
        </p:grpSpPr>
        <p:sp>
          <p:nvSpPr>
            <p:cNvPr id="44" name="矩形 43"/>
            <p:cNvSpPr/>
            <p:nvPr/>
          </p:nvSpPr>
          <p:spPr>
            <a:xfrm flipH="1">
              <a:off x="4066032" y="1988820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 flipH="1">
              <a:off x="4339752" y="1988820"/>
              <a:ext cx="266400" cy="2651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5915941" y="1816345"/>
                <a:ext cx="79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41" y="1816345"/>
                <a:ext cx="799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5905285" y="2477761"/>
                <a:ext cx="79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285" y="2477761"/>
                <a:ext cx="799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5638885" y="2136386"/>
                <a:ext cx="676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85" y="2136386"/>
                <a:ext cx="6766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左大括号 48"/>
          <p:cNvSpPr/>
          <p:nvPr/>
        </p:nvSpPr>
        <p:spPr>
          <a:xfrm>
            <a:off x="5102425" y="1956816"/>
            <a:ext cx="207864" cy="722376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672440" y="1856232"/>
            <a:ext cx="461665" cy="10030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左大括号 50"/>
          <p:cNvSpPr/>
          <p:nvPr/>
        </p:nvSpPr>
        <p:spPr>
          <a:xfrm rot="16200000">
            <a:off x="6027779" y="2182656"/>
            <a:ext cx="295132" cy="160572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631565" y="3133081"/>
            <a:ext cx="107292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7073954" y="2120644"/>
            <a:ext cx="745440" cy="38431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944247" y="2453639"/>
            <a:ext cx="997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altLang="zh-CN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histogram</a:t>
            </a:r>
            <a:endParaRPr lang="zh-CN" altLang="en-US" sz="1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7937138" y="1362310"/>
            <a:ext cx="1309079" cy="780287"/>
            <a:chOff x="8103854" y="1340357"/>
            <a:chExt cx="1309079" cy="780287"/>
          </a:xfrm>
        </p:grpSpPr>
        <p:sp>
          <p:nvSpPr>
            <p:cNvPr id="56" name="矩形 55"/>
            <p:cNvSpPr/>
            <p:nvPr/>
          </p:nvSpPr>
          <p:spPr>
            <a:xfrm>
              <a:off x="8103854" y="1340357"/>
              <a:ext cx="1307592" cy="7802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8103854" y="2006600"/>
              <a:ext cx="163846" cy="11404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8267700" y="1606550"/>
              <a:ext cx="163846" cy="5140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8432200" y="1730500"/>
              <a:ext cx="163846" cy="39014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8597319" y="1492250"/>
              <a:ext cx="163846" cy="6283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8757650" y="1403350"/>
              <a:ext cx="163846" cy="7172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20009" y="1562100"/>
              <a:ext cx="163846" cy="55854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9086728" y="1682750"/>
              <a:ext cx="163846" cy="4378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9249087" y="1856232"/>
              <a:ext cx="163846" cy="264412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937138" y="2516875"/>
            <a:ext cx="1309079" cy="780287"/>
            <a:chOff x="8103854" y="1340357"/>
            <a:chExt cx="1309079" cy="780287"/>
          </a:xfrm>
        </p:grpSpPr>
        <p:sp>
          <p:nvSpPr>
            <p:cNvPr id="67" name="矩形 66"/>
            <p:cNvSpPr/>
            <p:nvPr/>
          </p:nvSpPr>
          <p:spPr>
            <a:xfrm>
              <a:off x="8103854" y="1340357"/>
              <a:ext cx="1307592" cy="7802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8103854" y="2006600"/>
              <a:ext cx="163846" cy="11404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8267700" y="1606550"/>
              <a:ext cx="163846" cy="5140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8432200" y="1730500"/>
              <a:ext cx="163846" cy="39014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8597319" y="1492250"/>
              <a:ext cx="163846" cy="6283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8757650" y="1403350"/>
              <a:ext cx="163846" cy="7172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8920009" y="1562100"/>
              <a:ext cx="163846" cy="55854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9086728" y="1682750"/>
              <a:ext cx="163846" cy="437894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9249087" y="1856232"/>
              <a:ext cx="163846" cy="264412"/>
            </a:xfrm>
            <a:prstGeom prst="rect">
              <a:avLst/>
            </a:prstGeom>
            <a:solidFill>
              <a:srgbClr val="AB151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左大括号 75"/>
          <p:cNvSpPr/>
          <p:nvPr/>
        </p:nvSpPr>
        <p:spPr>
          <a:xfrm rot="16200000">
            <a:off x="8441538" y="2902095"/>
            <a:ext cx="295132" cy="1311252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192558" y="3705286"/>
            <a:ext cx="87616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#bins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/>
              <p:cNvSpPr txBox="1"/>
              <p:nvPr/>
            </p:nvSpPr>
            <p:spPr>
              <a:xfrm>
                <a:off x="8264830" y="2166086"/>
                <a:ext cx="676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830" y="2166086"/>
                <a:ext cx="6766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左大括号 79"/>
          <p:cNvSpPr/>
          <p:nvPr/>
        </p:nvSpPr>
        <p:spPr>
          <a:xfrm rot="10800000">
            <a:off x="9362474" y="1747871"/>
            <a:ext cx="295132" cy="1311252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9644055" y="1956815"/>
            <a:ext cx="461665" cy="10200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 flipH="1">
            <a:off x="4362360" y="4051046"/>
            <a:ext cx="266400" cy="265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 flipH="1">
            <a:off x="6074476" y="4051046"/>
            <a:ext cx="266400" cy="2651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4571347" y="3998968"/>
            <a:ext cx="120612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 data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238461" y="3991086"/>
            <a:ext cx="107292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 data</a:t>
            </a:r>
            <a:endParaRPr lang="zh-CN" alt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32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1914400" y="755650"/>
            <a:ext cx="7723208" cy="3819473"/>
            <a:chOff x="1914400" y="755650"/>
            <a:chExt cx="7723208" cy="3819473"/>
          </a:xfrm>
        </p:grpSpPr>
        <p:sp>
          <p:nvSpPr>
            <p:cNvPr id="4" name="椭圆 3"/>
            <p:cNvSpPr/>
            <p:nvPr/>
          </p:nvSpPr>
          <p:spPr>
            <a:xfrm>
              <a:off x="2184400" y="7556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914400" y="12446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4" idx="4"/>
              <a:endCxn id="5" idx="7"/>
            </p:cNvCxnSpPr>
            <p:nvPr/>
          </p:nvCxnSpPr>
          <p:spPr>
            <a:xfrm flipH="1">
              <a:off x="2144859" y="1025650"/>
              <a:ext cx="17454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456050" y="12446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4" idx="4"/>
              <a:endCxn id="11" idx="1"/>
            </p:cNvCxnSpPr>
            <p:nvPr/>
          </p:nvCxnSpPr>
          <p:spPr>
            <a:xfrm>
              <a:off x="2319400" y="1025650"/>
              <a:ext cx="17619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右箭头 16"/>
            <p:cNvSpPr/>
            <p:nvPr/>
          </p:nvSpPr>
          <p:spPr>
            <a:xfrm>
              <a:off x="2960654" y="1178050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5927455" y="1187445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629524" y="7556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12348" y="12446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0" idx="4"/>
              <a:endCxn id="21" idx="7"/>
            </p:cNvCxnSpPr>
            <p:nvPr/>
          </p:nvCxnSpPr>
          <p:spPr>
            <a:xfrm flipH="1">
              <a:off x="4442807" y="1025650"/>
              <a:ext cx="321717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5089672" y="12446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0" idx="4"/>
              <a:endCxn id="23" idx="1"/>
            </p:cNvCxnSpPr>
            <p:nvPr/>
          </p:nvCxnSpPr>
          <p:spPr>
            <a:xfrm>
              <a:off x="4764524" y="1025650"/>
              <a:ext cx="364689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3940698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1" idx="4"/>
              <a:endCxn id="28" idx="7"/>
            </p:cNvCxnSpPr>
            <p:nvPr/>
          </p:nvCxnSpPr>
          <p:spPr>
            <a:xfrm flipH="1">
              <a:off x="4171157" y="15146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482348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>
              <a:stCxn id="21" idx="4"/>
              <a:endCxn id="30" idx="1"/>
            </p:cNvCxnSpPr>
            <p:nvPr/>
          </p:nvCxnSpPr>
          <p:spPr>
            <a:xfrm>
              <a:off x="4347348" y="15146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4818022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23" idx="4"/>
              <a:endCxn id="32" idx="7"/>
            </p:cNvCxnSpPr>
            <p:nvPr/>
          </p:nvCxnSpPr>
          <p:spPr>
            <a:xfrm flipH="1">
              <a:off x="5048481" y="15146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359672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23" idx="4"/>
              <a:endCxn id="34" idx="1"/>
            </p:cNvCxnSpPr>
            <p:nvPr/>
          </p:nvCxnSpPr>
          <p:spPr>
            <a:xfrm>
              <a:off x="5224672" y="15146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6913941" y="1226342"/>
                  <a:ext cx="49532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941" y="1226342"/>
                  <a:ext cx="49532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69" r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椭圆 40"/>
            <p:cNvSpPr/>
            <p:nvPr/>
          </p:nvSpPr>
          <p:spPr>
            <a:xfrm>
              <a:off x="2184400" y="26733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914400" y="31623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1" idx="4"/>
              <a:endCxn id="42" idx="7"/>
            </p:cNvCxnSpPr>
            <p:nvPr/>
          </p:nvCxnSpPr>
          <p:spPr>
            <a:xfrm flipH="1">
              <a:off x="2144859" y="2943350"/>
              <a:ext cx="17454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2456050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41" idx="4"/>
              <a:endCxn id="44" idx="1"/>
            </p:cNvCxnSpPr>
            <p:nvPr/>
          </p:nvCxnSpPr>
          <p:spPr>
            <a:xfrm>
              <a:off x="2319400" y="2943350"/>
              <a:ext cx="17619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右箭头 45"/>
            <p:cNvSpPr/>
            <p:nvPr/>
          </p:nvSpPr>
          <p:spPr>
            <a:xfrm>
              <a:off x="2960654" y="3095750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>
            <a:xfrm>
              <a:off x="8114664" y="3095750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629524" y="26733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212348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8" idx="4"/>
              <a:endCxn id="49" idx="7"/>
            </p:cNvCxnSpPr>
            <p:nvPr/>
          </p:nvCxnSpPr>
          <p:spPr>
            <a:xfrm flipH="1">
              <a:off x="4442807" y="2943350"/>
              <a:ext cx="321717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5089672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48" idx="4"/>
              <a:endCxn id="51" idx="1"/>
            </p:cNvCxnSpPr>
            <p:nvPr/>
          </p:nvCxnSpPr>
          <p:spPr>
            <a:xfrm>
              <a:off x="4764524" y="2943350"/>
              <a:ext cx="364689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3940698" y="3638132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49" idx="4"/>
              <a:endCxn id="53" idx="7"/>
            </p:cNvCxnSpPr>
            <p:nvPr/>
          </p:nvCxnSpPr>
          <p:spPr>
            <a:xfrm flipH="1">
              <a:off x="4171157" y="34323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482348" y="36381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>
              <a:stCxn id="49" idx="4"/>
              <a:endCxn id="55" idx="1"/>
            </p:cNvCxnSpPr>
            <p:nvPr/>
          </p:nvCxnSpPr>
          <p:spPr>
            <a:xfrm>
              <a:off x="4347348" y="34323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9142280" y="3148951"/>
                  <a:ext cx="49532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280" y="3148951"/>
                  <a:ext cx="49532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469" r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右箭头 61"/>
            <p:cNvSpPr/>
            <p:nvPr/>
          </p:nvSpPr>
          <p:spPr>
            <a:xfrm>
              <a:off x="5563444" y="3105145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7161605" y="26733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744429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3" idx="4"/>
              <a:endCxn id="64" idx="7"/>
            </p:cNvCxnSpPr>
            <p:nvPr/>
          </p:nvCxnSpPr>
          <p:spPr>
            <a:xfrm flipH="1">
              <a:off x="6974888" y="2943350"/>
              <a:ext cx="321717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7621753" y="31623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>
              <a:stCxn id="63" idx="4"/>
              <a:endCxn id="66" idx="1"/>
            </p:cNvCxnSpPr>
            <p:nvPr/>
          </p:nvCxnSpPr>
          <p:spPr>
            <a:xfrm>
              <a:off x="7296605" y="2943350"/>
              <a:ext cx="364689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6472779" y="3638132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4" idx="4"/>
              <a:endCxn id="68" idx="7"/>
            </p:cNvCxnSpPr>
            <p:nvPr/>
          </p:nvCxnSpPr>
          <p:spPr>
            <a:xfrm flipH="1">
              <a:off x="6703238" y="34323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7014429" y="3638132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4" idx="4"/>
              <a:endCxn id="70" idx="1"/>
            </p:cNvCxnSpPr>
            <p:nvPr/>
          </p:nvCxnSpPr>
          <p:spPr>
            <a:xfrm>
              <a:off x="6879429" y="34323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6754955" y="4113964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0" idx="4"/>
              <a:endCxn id="72" idx="7"/>
            </p:cNvCxnSpPr>
            <p:nvPr/>
          </p:nvCxnSpPr>
          <p:spPr>
            <a:xfrm flipH="1">
              <a:off x="6985414" y="3908132"/>
              <a:ext cx="164015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7296605" y="4113964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/>
            <p:cNvCxnSpPr>
              <a:stCxn id="70" idx="4"/>
              <a:endCxn id="74" idx="1"/>
            </p:cNvCxnSpPr>
            <p:nvPr/>
          </p:nvCxnSpPr>
          <p:spPr>
            <a:xfrm>
              <a:off x="7149429" y="3908132"/>
              <a:ext cx="186717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3357999" y="2190150"/>
              <a:ext cx="28130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按层生长</a:t>
              </a: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357999" y="4205791"/>
              <a:ext cx="28130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按叶子生长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62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43F74D5-240C-4516-894D-0F6FB1330CF1}"/>
              </a:ext>
            </a:extLst>
          </p:cNvPr>
          <p:cNvGrpSpPr/>
          <p:nvPr/>
        </p:nvGrpSpPr>
        <p:grpSpPr>
          <a:xfrm>
            <a:off x="2853217" y="1571166"/>
            <a:ext cx="4644356" cy="1788400"/>
            <a:chOff x="2853217" y="1571166"/>
            <a:chExt cx="4644356" cy="1788400"/>
          </a:xfrm>
        </p:grpSpPr>
        <p:grpSp>
          <p:nvGrpSpPr>
            <p:cNvPr id="17" name="组合 16"/>
            <p:cNvGrpSpPr/>
            <p:nvPr/>
          </p:nvGrpSpPr>
          <p:grpSpPr>
            <a:xfrm>
              <a:off x="4284298" y="2176064"/>
              <a:ext cx="576000" cy="576000"/>
              <a:chOff x="850899" y="1543049"/>
              <a:chExt cx="936000" cy="93600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64499" y="2280232"/>
              <a:ext cx="576000" cy="576000"/>
              <a:chOff x="850899" y="1543049"/>
              <a:chExt cx="936000" cy="936000"/>
            </a:xfrm>
            <a:solidFill>
              <a:schemeClr val="bg1"/>
            </a:solidFill>
          </p:grpSpPr>
          <p:sp>
            <p:nvSpPr>
              <p:cNvPr id="15" name="矩形 14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940049" y="2101849"/>
              <a:ext cx="936000" cy="936000"/>
              <a:chOff x="850899" y="1543049"/>
              <a:chExt cx="936000" cy="936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230498" y="1919432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436499" y="2370232"/>
              <a:ext cx="576000" cy="576000"/>
              <a:chOff x="850899" y="1543049"/>
              <a:chExt cx="936000" cy="936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508499" y="2478232"/>
              <a:ext cx="576000" cy="576000"/>
              <a:chOff x="850899" y="1543049"/>
              <a:chExt cx="936000" cy="936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822680" y="1571166"/>
              <a:ext cx="599487" cy="663298"/>
              <a:chOff x="1803380" y="999666"/>
              <a:chExt cx="599487" cy="663298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887124" y="1230964"/>
                <a:ext cx="432000" cy="432000"/>
                <a:chOff x="4603750" y="2297432"/>
                <a:chExt cx="432000" cy="432000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4603750" y="2297432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/>
                <p:cNvCxnSpPr>
                  <a:stCxn id="20" idx="1"/>
                  <a:endCxn id="20" idx="3"/>
                </p:cNvCxnSpPr>
                <p:nvPr/>
              </p:nvCxnSpPr>
              <p:spPr>
                <a:xfrm>
                  <a:off x="4603750" y="2513432"/>
                  <a:ext cx="43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20" idx="0"/>
                  <a:endCxn id="20" idx="2"/>
                </p:cNvCxnSpPr>
                <p:nvPr/>
              </p:nvCxnSpPr>
              <p:spPr>
                <a:xfrm>
                  <a:off x="4819750" y="2297432"/>
                  <a:ext cx="0" cy="432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4819750" y="2297432"/>
                  <a:ext cx="216000" cy="216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/>
              <p:cNvSpPr txBox="1"/>
              <p:nvPr/>
            </p:nvSpPr>
            <p:spPr>
              <a:xfrm>
                <a:off x="1803380" y="999666"/>
                <a:ext cx="599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ReLU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3311447" y="2478232"/>
              <a:ext cx="1396650" cy="46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311448" y="2658232"/>
              <a:ext cx="1396649" cy="2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3493950" y="2474400"/>
              <a:ext cx="1214147" cy="4718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507848" y="2658232"/>
              <a:ext cx="1200249" cy="2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组合 62"/>
            <p:cNvGrpSpPr/>
            <p:nvPr/>
          </p:nvGrpSpPr>
          <p:grpSpPr>
            <a:xfrm>
              <a:off x="5492748" y="2500918"/>
              <a:ext cx="555695" cy="553314"/>
              <a:chOff x="4390594" y="2981201"/>
              <a:chExt cx="555695" cy="553314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390594" y="2981201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418194" y="300880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445794" y="3036401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473394" y="306400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503489" y="3091715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531089" y="311931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558689" y="3146915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586289" y="317451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" name="直接连接符 63"/>
            <p:cNvCxnSpPr/>
            <p:nvPr/>
          </p:nvCxnSpPr>
          <p:spPr>
            <a:xfrm>
              <a:off x="4716297" y="2691118"/>
              <a:ext cx="1054266" cy="284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724499" y="2842064"/>
              <a:ext cx="1046064" cy="133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874320" y="2698805"/>
              <a:ext cx="896243" cy="2750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868499" y="2838232"/>
              <a:ext cx="902064" cy="140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6261296" y="1816073"/>
              <a:ext cx="110101" cy="1295981"/>
            </a:xfrm>
            <a:prstGeom prst="rect">
              <a:avLst/>
            </a:prstGeom>
            <a:solidFill>
              <a:srgbClr val="5959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/>
            <p:cNvCxnSpPr/>
            <p:nvPr/>
          </p:nvCxnSpPr>
          <p:spPr>
            <a:xfrm flipV="1">
              <a:off x="5852748" y="1816074"/>
              <a:ext cx="407336" cy="6801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6056416" y="3054232"/>
              <a:ext cx="196184" cy="53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 105"/>
            <p:cNvSpPr/>
            <p:nvPr/>
          </p:nvSpPr>
          <p:spPr>
            <a:xfrm>
              <a:off x="6955831" y="2370232"/>
              <a:ext cx="81588" cy="377899"/>
            </a:xfrm>
            <a:prstGeom prst="rect">
              <a:avLst/>
            </a:prstGeom>
            <a:solidFill>
              <a:srgbClr val="5959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6380093" y="1816072"/>
              <a:ext cx="567267" cy="55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6389771" y="2748131"/>
              <a:ext cx="557589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>
              <a:off x="2853217" y="3068400"/>
              <a:ext cx="1109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输入数据</a:t>
              </a: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4221498" y="3082567"/>
              <a:ext cx="109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卷积层</a:t>
              </a: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5176023" y="3081832"/>
              <a:ext cx="109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池化层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5816221" y="3081832"/>
              <a:ext cx="109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全连接层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405618" y="3064949"/>
              <a:ext cx="109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输出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16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FBE6BFBC-BF1A-4315-ABE4-D9F568F906C5}"/>
              </a:ext>
            </a:extLst>
          </p:cNvPr>
          <p:cNvGrpSpPr/>
          <p:nvPr/>
        </p:nvGrpSpPr>
        <p:grpSpPr>
          <a:xfrm>
            <a:off x="1376015" y="1199236"/>
            <a:ext cx="7555886" cy="2403384"/>
            <a:chOff x="1376015" y="1199236"/>
            <a:chExt cx="7555886" cy="240338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404369C-C8EB-40DE-9DE5-D9AADA64AD18}"/>
                </a:ext>
              </a:extLst>
            </p:cNvPr>
            <p:cNvGrpSpPr/>
            <p:nvPr/>
          </p:nvGrpSpPr>
          <p:grpSpPr>
            <a:xfrm>
              <a:off x="4903283" y="2150005"/>
              <a:ext cx="1332000" cy="265176"/>
              <a:chOff x="2267712" y="1856232"/>
              <a:chExt cx="1332000" cy="26517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45D3DF9-8AAA-47A8-B9FF-E05EC446107B}"/>
                  </a:ext>
                </a:extLst>
              </p:cNvPr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DE62A98-1C46-4B5F-8CF6-9397838759C5}"/>
                  </a:ext>
                </a:extLst>
              </p:cNvPr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A1381A3-412F-45DF-A092-EBF811B5DDB8}"/>
                  </a:ext>
                </a:extLst>
              </p:cNvPr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874433-3E6E-43CF-9D47-E5CAB1157060}"/>
                  </a:ext>
                </a:extLst>
              </p:cNvPr>
              <p:cNvSpPr/>
              <p:nvPr/>
            </p:nvSpPr>
            <p:spPr>
              <a:xfrm flipH="1">
                <a:off x="30669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72021DA-5241-4AAB-8E77-EF4B8C40E9BA}"/>
                  </a:ext>
                </a:extLst>
              </p:cNvPr>
              <p:cNvSpPr/>
              <p:nvPr/>
            </p:nvSpPr>
            <p:spPr>
              <a:xfrm flipH="1">
                <a:off x="33333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441BC6F-43E3-446C-B1C8-E916B6EFDFDD}"/>
                </a:ext>
              </a:extLst>
            </p:cNvPr>
            <p:cNvGrpSpPr/>
            <p:nvPr/>
          </p:nvGrpSpPr>
          <p:grpSpPr>
            <a:xfrm>
              <a:off x="4903283" y="2415181"/>
              <a:ext cx="1332000" cy="265176"/>
              <a:chOff x="2267712" y="1856232"/>
              <a:chExt cx="1332000" cy="265176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7284B08-EE78-4E5E-B149-8712A34FBE21}"/>
                  </a:ext>
                </a:extLst>
              </p:cNvPr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B184954-4235-4491-8208-1D987FFEC409}"/>
                  </a:ext>
                </a:extLst>
              </p:cNvPr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6F97E03-65C8-4C5D-82ED-2C817E424995}"/>
                  </a:ext>
                </a:extLst>
              </p:cNvPr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4F6481A-46E0-4EDB-B714-E52EEF7C6C6D}"/>
                  </a:ext>
                </a:extLst>
              </p:cNvPr>
              <p:cNvSpPr/>
              <p:nvPr/>
            </p:nvSpPr>
            <p:spPr>
              <a:xfrm flipH="1">
                <a:off x="30669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C77575D-E4B6-4D93-9B03-FCEFD0A2FD37}"/>
                  </a:ext>
                </a:extLst>
              </p:cNvPr>
              <p:cNvSpPr/>
              <p:nvPr/>
            </p:nvSpPr>
            <p:spPr>
              <a:xfrm flipH="1">
                <a:off x="33333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8A68D43-D9C3-4733-8843-43B56EEA3DD5}"/>
                </a:ext>
              </a:extLst>
            </p:cNvPr>
            <p:cNvGrpSpPr/>
            <p:nvPr/>
          </p:nvGrpSpPr>
          <p:grpSpPr>
            <a:xfrm>
              <a:off x="4903283" y="2680148"/>
              <a:ext cx="1332000" cy="265176"/>
              <a:chOff x="2267712" y="1856232"/>
              <a:chExt cx="1332000" cy="265176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16FCEFE-2585-4413-B3B3-AA49FB1AC7D7}"/>
                  </a:ext>
                </a:extLst>
              </p:cNvPr>
              <p:cNvSpPr/>
              <p:nvPr/>
            </p:nvSpPr>
            <p:spPr>
              <a:xfrm flipH="1">
                <a:off x="22677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762AD05-D218-4C87-9498-C0D90EB456F1}"/>
                  </a:ext>
                </a:extLst>
              </p:cNvPr>
              <p:cNvSpPr/>
              <p:nvPr/>
            </p:nvSpPr>
            <p:spPr>
              <a:xfrm flipH="1">
                <a:off x="25341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00CF24F-9814-4532-98A2-0FDE1B5D97F7}"/>
                  </a:ext>
                </a:extLst>
              </p:cNvPr>
              <p:cNvSpPr/>
              <p:nvPr/>
            </p:nvSpPr>
            <p:spPr>
              <a:xfrm flipH="1">
                <a:off x="28005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B476651-59C8-42F7-B618-41FE0DBF1168}"/>
                  </a:ext>
                </a:extLst>
              </p:cNvPr>
              <p:cNvSpPr/>
              <p:nvPr/>
            </p:nvSpPr>
            <p:spPr>
              <a:xfrm flipH="1">
                <a:off x="30669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E1E988F-2D1D-4D36-806B-F48F44A87C71}"/>
                  </a:ext>
                </a:extLst>
              </p:cNvPr>
              <p:cNvSpPr/>
              <p:nvPr/>
            </p:nvSpPr>
            <p:spPr>
              <a:xfrm flipH="1">
                <a:off x="3333312" y="1856232"/>
                <a:ext cx="266400" cy="26517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A16E6DC2-CAC7-446E-9C14-DCFF75033D01}"/>
                </a:ext>
              </a:extLst>
            </p:cNvPr>
            <p:cNvGrpSpPr/>
            <p:nvPr/>
          </p:nvGrpSpPr>
          <p:grpSpPr>
            <a:xfrm>
              <a:off x="2036606" y="1752640"/>
              <a:ext cx="1332000" cy="265176"/>
              <a:chOff x="2076843" y="2004414"/>
              <a:chExt cx="1332000" cy="265176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02E42CE-39FC-45C8-A7BA-BF1D31C3AD44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3FDCA1A-4F4F-4CCA-AE87-8DE7E2A13F12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5AF0D32A-6976-4D33-8FA1-0D293D4E3899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24EB855-02C1-40BE-ABE7-B635ADA3FD94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BDE1B0D-1FC7-4619-8504-D943404CE152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0449E436-84F7-4DF2-AC27-F73077379B2F}"/>
                </a:ext>
              </a:extLst>
            </p:cNvPr>
            <p:cNvGrpSpPr/>
            <p:nvPr/>
          </p:nvGrpSpPr>
          <p:grpSpPr>
            <a:xfrm>
              <a:off x="2036606" y="2015477"/>
              <a:ext cx="1332000" cy="265176"/>
              <a:chOff x="2076843" y="2004414"/>
              <a:chExt cx="1332000" cy="265176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37312E6-9124-4B8D-90D8-F70DE295757C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EE4F4233-501B-4965-8A14-4F976205C848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AC6DCBD-730E-4CA3-B756-31E28F1E9F4E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56026B9C-6263-4DBC-A231-06C82FF232EE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B7D3AFF0-1CF9-4204-911D-6149B20FD841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E50052E1-B0D9-459F-BEB2-E62D56F3ECDE}"/>
                </a:ext>
              </a:extLst>
            </p:cNvPr>
            <p:cNvGrpSpPr/>
            <p:nvPr/>
          </p:nvGrpSpPr>
          <p:grpSpPr>
            <a:xfrm>
              <a:off x="2036606" y="2274114"/>
              <a:ext cx="1332000" cy="265176"/>
              <a:chOff x="2076843" y="2004414"/>
              <a:chExt cx="1332000" cy="265176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8D2846F-3A0F-4110-AAE5-2E914905C764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A7D4E619-F5DF-4501-B3A2-B3FBE6014BB3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702150C7-33ED-49F9-814D-36E3EE4E0D0C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83A3BBA2-AA5E-47CF-912C-A86AAC89F6B0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8742AFC-83E3-4872-B29F-855F6B682894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3B2046C8-599A-46AC-8857-3B59DFE13F5E}"/>
                </a:ext>
              </a:extLst>
            </p:cNvPr>
            <p:cNvGrpSpPr/>
            <p:nvPr/>
          </p:nvGrpSpPr>
          <p:grpSpPr>
            <a:xfrm>
              <a:off x="2035306" y="2542293"/>
              <a:ext cx="1332000" cy="265176"/>
              <a:chOff x="2076843" y="2004414"/>
              <a:chExt cx="1332000" cy="265176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5AC49FA7-E589-4B78-A4BC-84CE742D1997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5D9BB23C-2E04-4E6B-9ECF-1B5637600F1E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AA36B9ED-5A14-477A-9334-060A8E44AFBC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139E6050-42C9-40B9-9088-9F506EF449EB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C67796B6-1128-4D8A-A1BA-9FF2893DD7D7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528AC9A8-3998-42D4-BAD5-0B27F69BD3B2}"/>
                </a:ext>
              </a:extLst>
            </p:cNvPr>
            <p:cNvGrpSpPr/>
            <p:nvPr/>
          </p:nvGrpSpPr>
          <p:grpSpPr>
            <a:xfrm>
              <a:off x="2035306" y="2808437"/>
              <a:ext cx="1332000" cy="265176"/>
              <a:chOff x="2076843" y="2004414"/>
              <a:chExt cx="1332000" cy="265176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FAF20E97-4824-4581-8C07-D0C3439F3875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1390DEE9-6E97-45C5-82F6-B8997FB457F5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114F1E01-4468-43EB-9699-84FBC444DF7D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8C6D417E-B022-4482-A831-4C96AE337798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9CAFB9A-9671-412B-B5D5-E30B9B2A41D2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5EB34B9C-8F73-4D03-8669-74011137739A}"/>
                </a:ext>
              </a:extLst>
            </p:cNvPr>
            <p:cNvGrpSpPr/>
            <p:nvPr/>
          </p:nvGrpSpPr>
          <p:grpSpPr>
            <a:xfrm>
              <a:off x="2036606" y="3072268"/>
              <a:ext cx="1332000" cy="265176"/>
              <a:chOff x="2076843" y="2004414"/>
              <a:chExt cx="1332000" cy="265176"/>
            </a:xfrm>
          </p:grpSpPr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F1EDB336-189C-4810-9745-C35434B3688E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E631009B-3D77-4672-B57F-E2AF5B01EF6C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C6E6B105-D0FE-4663-B706-B9A5B1C8B348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BDF524BF-CBA5-42A6-815C-B18A071004D7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CF971BF-1FA3-41E5-B9DD-9E2CBA065A98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2D3040CB-2201-40BE-9B96-1013EA248F2A}"/>
                </a:ext>
              </a:extLst>
            </p:cNvPr>
            <p:cNvGrpSpPr/>
            <p:nvPr/>
          </p:nvGrpSpPr>
          <p:grpSpPr>
            <a:xfrm>
              <a:off x="2036606" y="3337444"/>
              <a:ext cx="1332000" cy="265176"/>
              <a:chOff x="2076843" y="2004414"/>
              <a:chExt cx="1332000" cy="265176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6DC4FE76-E1C9-4084-9614-35A666AA3EC2}"/>
                  </a:ext>
                </a:extLst>
              </p:cNvPr>
              <p:cNvSpPr/>
              <p:nvPr/>
            </p:nvSpPr>
            <p:spPr>
              <a:xfrm flipH="1">
                <a:off x="2076843" y="2004414"/>
                <a:ext cx="266400" cy="2651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163B1276-36C7-4061-B77E-43CB84EA649B}"/>
                  </a:ext>
                </a:extLst>
              </p:cNvPr>
              <p:cNvSpPr/>
              <p:nvPr/>
            </p:nvSpPr>
            <p:spPr>
              <a:xfrm flipH="1">
                <a:off x="23432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12555F2-368F-4596-86F4-B9DB00B5E040}"/>
                  </a:ext>
                </a:extLst>
              </p:cNvPr>
              <p:cNvSpPr/>
              <p:nvPr/>
            </p:nvSpPr>
            <p:spPr>
              <a:xfrm flipH="1">
                <a:off x="26096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120B45BE-B1BF-41B6-A096-C029831792AD}"/>
                  </a:ext>
                </a:extLst>
              </p:cNvPr>
              <p:cNvSpPr/>
              <p:nvPr/>
            </p:nvSpPr>
            <p:spPr>
              <a:xfrm flipH="1">
                <a:off x="28760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6C250CC3-ED94-4EB5-9E95-0B8FE9F7F226}"/>
                  </a:ext>
                </a:extLst>
              </p:cNvPr>
              <p:cNvSpPr/>
              <p:nvPr/>
            </p:nvSpPr>
            <p:spPr>
              <a:xfrm flipH="1">
                <a:off x="3142443" y="2004414"/>
                <a:ext cx="266400" cy="2651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1465ADC5-B26D-482F-86AE-4C621E6023E8}"/>
                </a:ext>
              </a:extLst>
            </p:cNvPr>
            <p:cNvSpPr/>
            <p:nvPr/>
          </p:nvSpPr>
          <p:spPr>
            <a:xfrm flipH="1">
              <a:off x="8226032" y="1882889"/>
              <a:ext cx="266400" cy="265176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BFFDB428-C5BD-4098-81AB-723C2A3723EA}"/>
                </a:ext>
              </a:extLst>
            </p:cNvPr>
            <p:cNvSpPr/>
            <p:nvPr/>
          </p:nvSpPr>
          <p:spPr>
            <a:xfrm flipH="1">
              <a:off x="8226032" y="2138147"/>
              <a:ext cx="266400" cy="265176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C4817217-1EBA-4FFB-97F5-DD3F8B1CD36E}"/>
                </a:ext>
              </a:extLst>
            </p:cNvPr>
            <p:cNvSpPr/>
            <p:nvPr/>
          </p:nvSpPr>
          <p:spPr>
            <a:xfrm flipH="1">
              <a:off x="8226032" y="2406345"/>
              <a:ext cx="266400" cy="265176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63500933-C8A6-4B2C-99AF-0B24BBB9D7F2}"/>
                </a:ext>
              </a:extLst>
            </p:cNvPr>
            <p:cNvSpPr/>
            <p:nvPr/>
          </p:nvSpPr>
          <p:spPr>
            <a:xfrm flipH="1">
              <a:off x="8226032" y="2674696"/>
              <a:ext cx="266400" cy="265176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8C2F6079-2727-423E-8120-64A9090D72F8}"/>
                </a:ext>
              </a:extLst>
            </p:cNvPr>
            <p:cNvSpPr/>
            <p:nvPr/>
          </p:nvSpPr>
          <p:spPr>
            <a:xfrm flipH="1">
              <a:off x="8227014" y="2939872"/>
              <a:ext cx="266400" cy="265176"/>
            </a:xfrm>
            <a:prstGeom prst="rect">
              <a:avLst/>
            </a:prstGeom>
            <a:solidFill>
              <a:srgbClr val="F4B18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A3FCB3B1-2D7F-4E9F-8524-78ABAB33D3A6}"/>
                </a:ext>
              </a:extLst>
            </p:cNvPr>
            <p:cNvCxnSpPr/>
            <p:nvPr/>
          </p:nvCxnSpPr>
          <p:spPr>
            <a:xfrm>
              <a:off x="2036606" y="1761518"/>
              <a:ext cx="2866677" cy="38550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55F4450D-2687-4406-9CD4-AE50214261DB}"/>
                </a:ext>
              </a:extLst>
            </p:cNvPr>
            <p:cNvCxnSpPr/>
            <p:nvPr/>
          </p:nvCxnSpPr>
          <p:spPr>
            <a:xfrm>
              <a:off x="2028956" y="2543417"/>
              <a:ext cx="2866677" cy="38550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C7D61574-6BC7-43C7-B933-797D6714149F}"/>
                </a:ext>
              </a:extLst>
            </p:cNvPr>
            <p:cNvCxnSpPr/>
            <p:nvPr/>
          </p:nvCxnSpPr>
          <p:spPr>
            <a:xfrm flipV="1">
              <a:off x="6235283" y="1882889"/>
              <a:ext cx="1998399" cy="2641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6407935C-88F2-44A1-874E-195C8FFB0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1000" y="2137282"/>
              <a:ext cx="1976260" cy="8080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35F2B6C7-8329-4F87-B40E-7E2A4A348A09}"/>
                </a:ext>
              </a:extLst>
            </p:cNvPr>
            <p:cNvCxnSpPr/>
            <p:nvPr/>
          </p:nvCxnSpPr>
          <p:spPr>
            <a:xfrm>
              <a:off x="1864311" y="1773195"/>
              <a:ext cx="0" cy="18030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59EC7110-1350-4741-BD66-A2B8E7EEA958}"/>
                </a:ext>
              </a:extLst>
            </p:cNvPr>
            <p:cNvSpPr txBox="1"/>
            <p:nvPr/>
          </p:nvSpPr>
          <p:spPr>
            <a:xfrm>
              <a:off x="1376015" y="1757780"/>
              <a:ext cx="461665" cy="17368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时间步方向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7964B95F-2D61-450A-8BFD-E040A2DE1C50}"/>
                </a:ext>
              </a:extLst>
            </p:cNvPr>
            <p:cNvSpPr txBox="1"/>
            <p:nvPr/>
          </p:nvSpPr>
          <p:spPr>
            <a:xfrm>
              <a:off x="1618197" y="1205118"/>
              <a:ext cx="89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目标变量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E494B374-F6C2-454D-B2AE-BC6B0F4788E5}"/>
                </a:ext>
              </a:extLst>
            </p:cNvPr>
            <p:cNvSpPr txBox="1"/>
            <p:nvPr/>
          </p:nvSpPr>
          <p:spPr>
            <a:xfrm>
              <a:off x="2387485" y="1199236"/>
              <a:ext cx="896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协变量</a:t>
              </a:r>
            </a:p>
          </p:txBody>
        </p:sp>
        <p:sp>
          <p:nvSpPr>
            <p:cNvPr id="150" name="右大括号 149">
              <a:extLst>
                <a:ext uri="{FF2B5EF4-FFF2-40B4-BE49-F238E27FC236}">
                  <a16:creationId xmlns:a16="http://schemas.microsoft.com/office/drawing/2014/main" id="{EA1BD8CC-4718-445A-BF5A-2D78FEAE9596}"/>
                </a:ext>
              </a:extLst>
            </p:cNvPr>
            <p:cNvSpPr/>
            <p:nvPr/>
          </p:nvSpPr>
          <p:spPr>
            <a:xfrm rot="16200000">
              <a:off x="2695568" y="1091448"/>
              <a:ext cx="265177" cy="1065603"/>
            </a:xfrm>
            <a:prstGeom prst="rightBrace">
              <a:avLst>
                <a:gd name="adj1" fmla="val 50615"/>
                <a:gd name="adj2" fmla="val 5021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DDF431E6-FF96-4BA9-B1B7-58B12A206A68}"/>
                </a:ext>
              </a:extLst>
            </p:cNvPr>
            <p:cNvCxnSpPr>
              <a:stCxn id="148" idx="2"/>
              <a:endCxn id="48" idx="0"/>
            </p:cNvCxnSpPr>
            <p:nvPr/>
          </p:nvCxnSpPr>
          <p:spPr>
            <a:xfrm>
              <a:off x="2066518" y="1512895"/>
              <a:ext cx="103288" cy="2397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0C0ADDA-D639-47F1-8819-1EB2D1159B9E}"/>
                </a:ext>
              </a:extLst>
            </p:cNvPr>
            <p:cNvSpPr txBox="1"/>
            <p:nvPr/>
          </p:nvSpPr>
          <p:spPr>
            <a:xfrm>
              <a:off x="5006193" y="1761518"/>
              <a:ext cx="1130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一维卷积核</a:t>
              </a: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199085C9-CD2D-43A4-B238-577AFBE7EC4B}"/>
                </a:ext>
              </a:extLst>
            </p:cNvPr>
            <p:cNvSpPr txBox="1"/>
            <p:nvPr/>
          </p:nvSpPr>
          <p:spPr>
            <a:xfrm>
              <a:off x="7801863" y="1253666"/>
              <a:ext cx="1130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融合信息后的新序列</a:t>
              </a: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1290E00C-63D1-4F8F-9B2F-4D6752BA829C}"/>
                </a:ext>
              </a:extLst>
            </p:cNvPr>
            <p:cNvSpPr txBox="1"/>
            <p:nvPr/>
          </p:nvSpPr>
          <p:spPr>
            <a:xfrm>
              <a:off x="3549283" y="2447171"/>
              <a:ext cx="1130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*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D04FBC80-7916-4CE2-BA12-DF94F64F5B9E}"/>
                </a:ext>
              </a:extLst>
            </p:cNvPr>
            <p:cNvSpPr txBox="1"/>
            <p:nvPr/>
          </p:nvSpPr>
          <p:spPr>
            <a:xfrm>
              <a:off x="6713103" y="2351530"/>
              <a:ext cx="11300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endPara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431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00200" y="552450"/>
            <a:ext cx="7905750" cy="3728561"/>
            <a:chOff x="1600200" y="552450"/>
            <a:chExt cx="7905750" cy="3728561"/>
          </a:xfrm>
        </p:grpSpPr>
        <p:sp>
          <p:nvSpPr>
            <p:cNvPr id="4" name="矩形 3"/>
            <p:cNvSpPr/>
            <p:nvPr/>
          </p:nvSpPr>
          <p:spPr>
            <a:xfrm>
              <a:off x="2781300" y="552450"/>
              <a:ext cx="6261100" cy="3073400"/>
            </a:xfrm>
            <a:prstGeom prst="rect">
              <a:avLst/>
            </a:prstGeom>
            <a:solidFill>
              <a:srgbClr val="FFFFCC">
                <a:alpha val="32941"/>
              </a:srgbClr>
            </a:solidFill>
            <a:ln>
              <a:solidFill>
                <a:srgbClr val="0657B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00200" y="749150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017614" y="731149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4774148" y="761850"/>
              <a:ext cx="288000" cy="288000"/>
              <a:chOff x="4774148" y="761850"/>
              <a:chExt cx="288000" cy="28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774148" y="76185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895289" y="8829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7093103" y="74915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66137" y="699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397250" y="1339700"/>
              <a:ext cx="288000" cy="288000"/>
              <a:chOff x="4756150" y="749150"/>
              <a:chExt cx="324000" cy="32400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756150" y="749150"/>
                <a:ext cx="324000" cy="32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895290" y="8882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5411674" y="133970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07199" y="1326850"/>
              <a:ext cx="48895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1-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096200" y="133970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219880" y="1463380"/>
              <a:ext cx="40639" cy="40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218949" y="1802840"/>
              <a:ext cx="644599" cy="2164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95849" y="1802840"/>
              <a:ext cx="644599" cy="2164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831572" y="1741234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397250" y="2194440"/>
              <a:ext cx="288000" cy="288000"/>
              <a:chOff x="3397250" y="2194440"/>
              <a:chExt cx="288000" cy="28800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397250" y="21944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706" r="-88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组合 33"/>
            <p:cNvGrpSpPr/>
            <p:nvPr/>
          </p:nvGrpSpPr>
          <p:grpSpPr>
            <a:xfrm>
              <a:off x="4774148" y="2183439"/>
              <a:ext cx="288000" cy="288000"/>
              <a:chOff x="3397250" y="2194440"/>
              <a:chExt cx="288000" cy="2880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397250" y="21944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152" r="-121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椭圆 37"/>
            <p:cNvSpPr/>
            <p:nvPr/>
          </p:nvSpPr>
          <p:spPr>
            <a:xfrm>
              <a:off x="7093103" y="2238933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7080477" y="2300091"/>
                  <a:ext cx="319703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477" y="2300091"/>
                  <a:ext cx="319703" cy="161583"/>
                </a:xfrm>
                <a:prstGeom prst="rect">
                  <a:avLst/>
                </a:prstGeom>
                <a:blipFill>
                  <a:blip r:embed="rId5"/>
                  <a:stretch>
                    <a:fillRect l="-9434" r="-9434" b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组合 54"/>
            <p:cNvGrpSpPr/>
            <p:nvPr/>
          </p:nvGrpSpPr>
          <p:grpSpPr>
            <a:xfrm>
              <a:off x="2948949" y="2816740"/>
              <a:ext cx="288000" cy="288000"/>
              <a:chOff x="2948949" y="2816740"/>
              <a:chExt cx="288000" cy="288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stCxn id="41" idx="2"/>
                <a:endCxn id="41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1" idx="0"/>
                <a:endCxn id="41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3971299" y="3267590"/>
              <a:ext cx="288000" cy="288000"/>
              <a:chOff x="2948949" y="2816740"/>
              <a:chExt cx="288000" cy="28800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>
                <a:stCxn id="57" idx="2"/>
                <a:endCxn id="57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57" idx="0"/>
                <a:endCxn id="57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1757525" y="742608"/>
                  <a:ext cx="5128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525" y="742608"/>
                  <a:ext cx="51289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524" t="-2222" r="-476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8278975" y="754650"/>
                  <a:ext cx="2900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975" y="754650"/>
                  <a:ext cx="29007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750" t="-2222" r="-41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7094121" y="1751380"/>
                  <a:ext cx="290079" cy="291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121" y="1751380"/>
                  <a:ext cx="290079" cy="291426"/>
                </a:xfrm>
                <a:prstGeom prst="rect">
                  <a:avLst/>
                </a:prstGeom>
                <a:blipFill>
                  <a:blip r:embed="rId8"/>
                  <a:stretch>
                    <a:fillRect l="-21277" t="-25000" r="-38298" b="-145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4786733" y="1757120"/>
                  <a:ext cx="2628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733" y="1757120"/>
                  <a:ext cx="26282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628" r="-697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3433499" y="1743590"/>
                  <a:ext cx="2140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499" y="1743590"/>
                  <a:ext cx="21402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000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组合 93"/>
            <p:cNvGrpSpPr/>
            <p:nvPr/>
          </p:nvGrpSpPr>
          <p:grpSpPr>
            <a:xfrm>
              <a:off x="2686549" y="3911679"/>
              <a:ext cx="812800" cy="369332"/>
              <a:chOff x="2707350" y="3911679"/>
              <a:chExt cx="812800" cy="369332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707350" y="3947045"/>
                <a:ext cx="812800" cy="324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矩形 65"/>
                  <p:cNvSpPr/>
                  <p:nvPr/>
                </p:nvSpPr>
                <p:spPr>
                  <a:xfrm>
                    <a:off x="2873942" y="3911679"/>
                    <a:ext cx="46192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6" name="矩形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3942" y="3911679"/>
                    <a:ext cx="46192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0" name="直接箭头连接符 69"/>
            <p:cNvCxnSpPr>
              <a:stCxn id="5" idx="3"/>
              <a:endCxn id="8" idx="2"/>
            </p:cNvCxnSpPr>
            <p:nvPr/>
          </p:nvCxnSpPr>
          <p:spPr>
            <a:xfrm flipV="1">
              <a:off x="2413000" y="905850"/>
              <a:ext cx="2361148" cy="53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8" idx="6"/>
              <a:endCxn id="9" idx="2"/>
            </p:cNvCxnSpPr>
            <p:nvPr/>
          </p:nvCxnSpPr>
          <p:spPr>
            <a:xfrm flipV="1">
              <a:off x="5062148" y="893150"/>
              <a:ext cx="2030955" cy="127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9" idx="6"/>
              <a:endCxn id="10" idx="1"/>
            </p:cNvCxnSpPr>
            <p:nvPr/>
          </p:nvCxnSpPr>
          <p:spPr>
            <a:xfrm flipV="1">
              <a:off x="7381103" y="893149"/>
              <a:ext cx="636511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10" idx="3"/>
            </p:cNvCxnSpPr>
            <p:nvPr/>
          </p:nvCxnSpPr>
          <p:spPr>
            <a:xfrm>
              <a:off x="8830414" y="893149"/>
              <a:ext cx="67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5" idx="2"/>
            </p:cNvCxnSpPr>
            <p:nvPr/>
          </p:nvCxnSpPr>
          <p:spPr>
            <a:xfrm>
              <a:off x="2006600" y="1073150"/>
              <a:ext cx="7373" cy="18875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endCxn id="41" idx="2"/>
            </p:cNvCxnSpPr>
            <p:nvPr/>
          </p:nvCxnSpPr>
          <p:spPr>
            <a:xfrm>
              <a:off x="2006600" y="2960740"/>
              <a:ext cx="9423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flipV="1">
              <a:off x="2013973" y="1482854"/>
              <a:ext cx="1394821" cy="570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60" idx="0"/>
              <a:endCxn id="41" idx="4"/>
            </p:cNvCxnSpPr>
            <p:nvPr/>
          </p:nvCxnSpPr>
          <p:spPr>
            <a:xfrm flipV="1">
              <a:off x="3092949" y="3104740"/>
              <a:ext cx="0" cy="8423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endCxn id="57" idx="2"/>
            </p:cNvCxnSpPr>
            <p:nvPr/>
          </p:nvCxnSpPr>
          <p:spPr>
            <a:xfrm>
              <a:off x="3092949" y="3411590"/>
              <a:ext cx="8783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/>
            <p:cNvCxnSpPr>
              <a:stCxn id="57" idx="6"/>
              <a:endCxn id="38" idx="4"/>
            </p:cNvCxnSpPr>
            <p:nvPr/>
          </p:nvCxnSpPr>
          <p:spPr>
            <a:xfrm flipV="1">
              <a:off x="4259299" y="2526933"/>
              <a:ext cx="2977804" cy="884657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肘形连接符 105"/>
            <p:cNvCxnSpPr>
              <a:stCxn id="41" idx="6"/>
              <a:endCxn id="35" idx="4"/>
            </p:cNvCxnSpPr>
            <p:nvPr/>
          </p:nvCxnSpPr>
          <p:spPr>
            <a:xfrm flipV="1">
              <a:off x="3236949" y="2471439"/>
              <a:ext cx="1681199" cy="489301"/>
            </a:xfrm>
            <a:prstGeom prst="bentConnector2">
              <a:avLst/>
            </a:prstGeom>
            <a:ln w="9525">
              <a:solidFill>
                <a:srgbClr val="065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107"/>
            <p:cNvCxnSpPr>
              <a:stCxn id="41" idx="6"/>
              <a:endCxn id="32" idx="2"/>
            </p:cNvCxnSpPr>
            <p:nvPr/>
          </p:nvCxnSpPr>
          <p:spPr>
            <a:xfrm flipV="1">
              <a:off x="3236949" y="2471439"/>
              <a:ext cx="304300" cy="489301"/>
            </a:xfrm>
            <a:prstGeom prst="bentConnector2">
              <a:avLst/>
            </a:prstGeom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32" idx="0"/>
              <a:endCxn id="25" idx="2"/>
            </p:cNvCxnSpPr>
            <p:nvPr/>
          </p:nvCxnSpPr>
          <p:spPr>
            <a:xfrm flipV="1">
              <a:off x="3541249" y="2019300"/>
              <a:ext cx="0" cy="1751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25" idx="0"/>
              <a:endCxn id="16" idx="4"/>
            </p:cNvCxnSpPr>
            <p:nvPr/>
          </p:nvCxnSpPr>
          <p:spPr>
            <a:xfrm flipV="1">
              <a:off x="3541249" y="1627700"/>
              <a:ext cx="1" cy="1751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36" idx="0"/>
              <a:endCxn id="26" idx="2"/>
            </p:cNvCxnSpPr>
            <p:nvPr/>
          </p:nvCxnSpPr>
          <p:spPr>
            <a:xfrm flipV="1">
              <a:off x="4918147" y="2019300"/>
              <a:ext cx="2" cy="16413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26" idx="0"/>
              <a:endCxn id="8" idx="4"/>
            </p:cNvCxnSpPr>
            <p:nvPr/>
          </p:nvCxnSpPr>
          <p:spPr>
            <a:xfrm flipH="1" flipV="1">
              <a:off x="4918148" y="1049850"/>
              <a:ext cx="1" cy="7529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endCxn id="19" idx="2"/>
            </p:cNvCxnSpPr>
            <p:nvPr/>
          </p:nvCxnSpPr>
          <p:spPr>
            <a:xfrm>
              <a:off x="4929578" y="1481645"/>
              <a:ext cx="482096" cy="20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9" idx="6"/>
              <a:endCxn id="23" idx="2"/>
            </p:cNvCxnSpPr>
            <p:nvPr/>
          </p:nvCxnSpPr>
          <p:spPr>
            <a:xfrm>
              <a:off x="5699674" y="1483700"/>
              <a:ext cx="139652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27" idx="0"/>
              <a:endCxn id="23" idx="4"/>
            </p:cNvCxnSpPr>
            <p:nvPr/>
          </p:nvCxnSpPr>
          <p:spPr>
            <a:xfrm flipV="1">
              <a:off x="7237972" y="1627700"/>
              <a:ext cx="2228" cy="1135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38" idx="0"/>
              <a:endCxn id="27" idx="2"/>
            </p:cNvCxnSpPr>
            <p:nvPr/>
          </p:nvCxnSpPr>
          <p:spPr>
            <a:xfrm flipV="1">
              <a:off x="7237103" y="2065234"/>
              <a:ext cx="869" cy="17369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>
              <a:stCxn id="23" idx="0"/>
              <a:endCxn id="9" idx="4"/>
            </p:cNvCxnSpPr>
            <p:nvPr/>
          </p:nvCxnSpPr>
          <p:spPr>
            <a:xfrm flipH="1" flipV="1">
              <a:off x="7237103" y="1037150"/>
              <a:ext cx="3097" cy="302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肘形连接符 141"/>
            <p:cNvCxnSpPr>
              <a:stCxn id="16" idx="6"/>
              <a:endCxn id="57" idx="0"/>
            </p:cNvCxnSpPr>
            <p:nvPr/>
          </p:nvCxnSpPr>
          <p:spPr>
            <a:xfrm>
              <a:off x="3685250" y="1483700"/>
              <a:ext cx="430049" cy="1783890"/>
            </a:xfrm>
            <a:prstGeom prst="bentConnector2">
              <a:avLst/>
            </a:prstGeom>
            <a:ln w="952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>
              <a:off x="4147583" y="3941226"/>
              <a:ext cx="288000" cy="288000"/>
              <a:chOff x="4774148" y="761850"/>
              <a:chExt cx="288000" cy="288000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4774148" y="76185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4895289" y="8829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5534210" y="3902556"/>
              <a:ext cx="381000" cy="369332"/>
              <a:chOff x="5599299" y="4334066"/>
              <a:chExt cx="381000" cy="369332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5623850" y="4381082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599299" y="433406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+</a:t>
                </a:r>
                <a:endParaRPr lang="zh-CN" altLang="en-US" b="1" dirty="0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6709399" y="3922373"/>
              <a:ext cx="288000" cy="288000"/>
              <a:chOff x="2948949" y="2816740"/>
              <a:chExt cx="288000" cy="288000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连接符 156"/>
              <p:cNvCxnSpPr>
                <a:stCxn id="156" idx="2"/>
                <a:endCxn id="156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stCxn id="156" idx="0"/>
                <a:endCxn id="156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矩形 158"/>
            <p:cNvSpPr/>
            <p:nvPr/>
          </p:nvSpPr>
          <p:spPr>
            <a:xfrm>
              <a:off x="4387174" y="3942545"/>
              <a:ext cx="103425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Hadamard</a:t>
              </a:r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积</a:t>
              </a:r>
            </a:p>
          </p:txBody>
        </p:sp>
        <p:sp>
          <p:nvSpPr>
            <p:cNvPr id="160" name="矩形 159"/>
            <p:cNvSpPr/>
            <p:nvPr/>
          </p:nvSpPr>
          <p:spPr>
            <a:xfrm>
              <a:off x="5809640" y="3942545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向量加和</a:t>
              </a:r>
            </a:p>
          </p:txBody>
        </p:sp>
        <p:sp>
          <p:nvSpPr>
            <p:cNvPr id="161" name="矩形 160"/>
            <p:cNvSpPr/>
            <p:nvPr/>
          </p:nvSpPr>
          <p:spPr>
            <a:xfrm>
              <a:off x="6989896" y="3934313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向量拼接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545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>
            <a:off x="882178" y="1355973"/>
            <a:ext cx="8412995" cy="3030146"/>
            <a:chOff x="882178" y="1355973"/>
            <a:chExt cx="8412995" cy="3030146"/>
          </a:xfrm>
        </p:grpSpPr>
        <p:sp>
          <p:nvSpPr>
            <p:cNvPr id="5" name="矩形 4"/>
            <p:cNvSpPr/>
            <p:nvPr/>
          </p:nvSpPr>
          <p:spPr>
            <a:xfrm>
              <a:off x="4870949" y="4006958"/>
              <a:ext cx="812800" cy="3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286986" y="326124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3340171" y="3188882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171" y="3188882"/>
                  <a:ext cx="697563" cy="443326"/>
                </a:xfrm>
                <a:prstGeom prst="rect">
                  <a:avLst/>
                </a:prstGeom>
                <a:blipFill>
                  <a:blip r:embed="rId2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6462198" y="4003030"/>
              <a:ext cx="812800" cy="3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5046386" y="3964944"/>
                  <a:ext cx="4619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386" y="3964944"/>
                  <a:ext cx="46192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4870949" y="326124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4981389" y="3201583"/>
                  <a:ext cx="646267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389" y="3201583"/>
                  <a:ext cx="646267" cy="443326"/>
                </a:xfrm>
                <a:prstGeom prst="rect">
                  <a:avLst/>
                </a:prstGeom>
                <a:blipFill>
                  <a:blip r:embed="rId4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6462199" y="326124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6519815" y="3195132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815" y="3195132"/>
                  <a:ext cx="697563" cy="443326"/>
                </a:xfrm>
                <a:prstGeom prst="rect">
                  <a:avLst/>
                </a:prstGeom>
                <a:blipFill>
                  <a:blip r:embed="rId5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>
            <a:xfrm>
              <a:off x="3286986" y="3993064"/>
              <a:ext cx="812800" cy="3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3381365" y="3957698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365" y="3957698"/>
                  <a:ext cx="6158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3286986" y="256007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3314118" y="2492364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118" y="2492364"/>
                  <a:ext cx="697563" cy="443326"/>
                </a:xfrm>
                <a:prstGeom prst="rect">
                  <a:avLst/>
                </a:prstGeom>
                <a:blipFill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26"/>
            <p:cNvSpPr/>
            <p:nvPr/>
          </p:nvSpPr>
          <p:spPr>
            <a:xfrm>
              <a:off x="4870949" y="256007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4981802" y="2492364"/>
                  <a:ext cx="646267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802" y="2492364"/>
                  <a:ext cx="646267" cy="4433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/>
          </p:nvSpPr>
          <p:spPr>
            <a:xfrm>
              <a:off x="6462199" y="256007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6519815" y="2492364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815" y="2492364"/>
                  <a:ext cx="697563" cy="443326"/>
                </a:xfrm>
                <a:prstGeom prst="rect">
                  <a:avLst/>
                </a:prstGeom>
                <a:blipFill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组合 31"/>
            <p:cNvGrpSpPr/>
            <p:nvPr/>
          </p:nvGrpSpPr>
          <p:grpSpPr>
            <a:xfrm>
              <a:off x="3549385" y="2038029"/>
              <a:ext cx="288000" cy="288000"/>
              <a:chOff x="2948949" y="2816740"/>
              <a:chExt cx="288000" cy="2880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>
                <a:stCxn id="33" idx="2"/>
                <a:endCxn id="33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3" idx="0"/>
                <a:endCxn id="33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724598" y="2042008"/>
              <a:ext cx="288000" cy="288000"/>
              <a:chOff x="2948949" y="2816740"/>
              <a:chExt cx="288000" cy="288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>
                <a:stCxn id="37" idx="2"/>
                <a:endCxn id="37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7" idx="0"/>
                <a:endCxn id="37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5136166" y="2038029"/>
              <a:ext cx="288000" cy="288000"/>
              <a:chOff x="2948949" y="2816740"/>
              <a:chExt cx="288000" cy="288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>
                <a:stCxn id="41" idx="2"/>
                <a:endCxn id="41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41" idx="0"/>
                <a:endCxn id="41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直接箭头连接符 48"/>
            <p:cNvCxnSpPr>
              <a:stCxn id="21" idx="0"/>
              <a:endCxn id="8" idx="2"/>
            </p:cNvCxnSpPr>
            <p:nvPr/>
          </p:nvCxnSpPr>
          <p:spPr>
            <a:xfrm flipV="1">
              <a:off x="3693386" y="3585245"/>
              <a:ext cx="0" cy="4078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5" idx="0"/>
              <a:endCxn id="13" idx="2"/>
            </p:cNvCxnSpPr>
            <p:nvPr/>
          </p:nvCxnSpPr>
          <p:spPr>
            <a:xfrm flipV="1">
              <a:off x="5277349" y="3585245"/>
              <a:ext cx="0" cy="4217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1" idx="0"/>
              <a:endCxn id="15" idx="2"/>
            </p:cNvCxnSpPr>
            <p:nvPr/>
          </p:nvCxnSpPr>
          <p:spPr>
            <a:xfrm flipV="1">
              <a:off x="6868598" y="3585245"/>
              <a:ext cx="1" cy="41778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4" idx="0"/>
              <a:endCxn id="33" idx="4"/>
            </p:cNvCxnSpPr>
            <p:nvPr/>
          </p:nvCxnSpPr>
          <p:spPr>
            <a:xfrm flipH="1" flipV="1">
              <a:off x="3693385" y="2326029"/>
              <a:ext cx="1" cy="2340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7" idx="0"/>
              <a:endCxn id="41" idx="4"/>
            </p:cNvCxnSpPr>
            <p:nvPr/>
          </p:nvCxnSpPr>
          <p:spPr>
            <a:xfrm flipV="1">
              <a:off x="5277349" y="2326029"/>
              <a:ext cx="2817" cy="2340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30" idx="0"/>
              <a:endCxn id="37" idx="4"/>
            </p:cNvCxnSpPr>
            <p:nvPr/>
          </p:nvCxnSpPr>
          <p:spPr>
            <a:xfrm flipH="1" flipV="1">
              <a:off x="6868598" y="2330008"/>
              <a:ext cx="1" cy="2300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8" idx="3"/>
              <a:endCxn id="13" idx="1"/>
            </p:cNvCxnSpPr>
            <p:nvPr/>
          </p:nvCxnSpPr>
          <p:spPr>
            <a:xfrm>
              <a:off x="4099786" y="3423245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3" idx="3"/>
              <a:endCxn id="15" idx="1"/>
            </p:cNvCxnSpPr>
            <p:nvPr/>
          </p:nvCxnSpPr>
          <p:spPr>
            <a:xfrm>
              <a:off x="5683749" y="3423245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30" idx="1"/>
              <a:endCxn id="27" idx="3"/>
            </p:cNvCxnSpPr>
            <p:nvPr/>
          </p:nvCxnSpPr>
          <p:spPr>
            <a:xfrm flipH="1">
              <a:off x="5683749" y="2722075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27" idx="1"/>
              <a:endCxn id="24" idx="3"/>
            </p:cNvCxnSpPr>
            <p:nvPr/>
          </p:nvCxnSpPr>
          <p:spPr>
            <a:xfrm flipH="1">
              <a:off x="4099786" y="2722075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曲线连接符 128"/>
            <p:cNvCxnSpPr>
              <a:stCxn id="5" idx="1"/>
              <a:endCxn id="27" idx="2"/>
            </p:cNvCxnSpPr>
            <p:nvPr/>
          </p:nvCxnSpPr>
          <p:spPr>
            <a:xfrm rot="10800000" flipH="1">
              <a:off x="4870949" y="2884076"/>
              <a:ext cx="406400" cy="1284883"/>
            </a:xfrm>
            <a:prstGeom prst="curvedConnector4">
              <a:avLst>
                <a:gd name="adj1" fmla="val -56250"/>
                <a:gd name="adj2" fmla="val 76072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曲线连接符 132"/>
            <p:cNvCxnSpPr/>
            <p:nvPr/>
          </p:nvCxnSpPr>
          <p:spPr>
            <a:xfrm rot="10800000" flipH="1">
              <a:off x="6462199" y="2885257"/>
              <a:ext cx="406400" cy="1284883"/>
            </a:xfrm>
            <a:prstGeom prst="curvedConnector4">
              <a:avLst>
                <a:gd name="adj1" fmla="val -56250"/>
                <a:gd name="adj2" fmla="val 76072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曲线连接符 133"/>
            <p:cNvCxnSpPr/>
            <p:nvPr/>
          </p:nvCxnSpPr>
          <p:spPr>
            <a:xfrm rot="10800000" flipH="1">
              <a:off x="3275449" y="2884076"/>
              <a:ext cx="406400" cy="1284883"/>
            </a:xfrm>
            <a:prstGeom prst="curvedConnector4">
              <a:avLst>
                <a:gd name="adj1" fmla="val -56250"/>
                <a:gd name="adj2" fmla="val 76072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曲线连接符 134"/>
            <p:cNvCxnSpPr>
              <a:stCxn id="13" idx="0"/>
              <a:endCxn id="41" idx="6"/>
            </p:cNvCxnSpPr>
            <p:nvPr/>
          </p:nvCxnSpPr>
          <p:spPr>
            <a:xfrm rot="5400000" flipH="1" flipV="1">
              <a:off x="4811149" y="2648229"/>
              <a:ext cx="1079216" cy="146817"/>
            </a:xfrm>
            <a:prstGeom prst="curvedConnector4">
              <a:avLst>
                <a:gd name="adj1" fmla="val 21557"/>
                <a:gd name="adj2" fmla="val 50656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曲线连接符 142"/>
            <p:cNvCxnSpPr/>
            <p:nvPr/>
          </p:nvCxnSpPr>
          <p:spPr>
            <a:xfrm rot="5400000" flipH="1" flipV="1">
              <a:off x="6385374" y="2655045"/>
              <a:ext cx="1079216" cy="146817"/>
            </a:xfrm>
            <a:prstGeom prst="curvedConnector4">
              <a:avLst>
                <a:gd name="adj1" fmla="val 21557"/>
                <a:gd name="adj2" fmla="val 50656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曲线连接符 143"/>
            <p:cNvCxnSpPr/>
            <p:nvPr/>
          </p:nvCxnSpPr>
          <p:spPr>
            <a:xfrm rot="5400000" flipH="1" flipV="1">
              <a:off x="3222740" y="2648228"/>
              <a:ext cx="1079216" cy="146817"/>
            </a:xfrm>
            <a:prstGeom prst="curvedConnector4">
              <a:avLst>
                <a:gd name="adj1" fmla="val 21557"/>
                <a:gd name="adj2" fmla="val 50656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527833" y="3955232"/>
                  <a:ext cx="6815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833" y="3955232"/>
                  <a:ext cx="68153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矩形 144"/>
            <p:cNvSpPr/>
            <p:nvPr/>
          </p:nvSpPr>
          <p:spPr>
            <a:xfrm>
              <a:off x="3286986" y="1462860"/>
              <a:ext cx="812800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6462198" y="1487483"/>
              <a:ext cx="812800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870949" y="1462860"/>
              <a:ext cx="812800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8" name="直接箭头连接符 147"/>
            <p:cNvCxnSpPr>
              <a:stCxn id="33" idx="0"/>
              <a:endCxn id="145" idx="2"/>
            </p:cNvCxnSpPr>
            <p:nvPr/>
          </p:nvCxnSpPr>
          <p:spPr>
            <a:xfrm flipV="1">
              <a:off x="3693385" y="1786860"/>
              <a:ext cx="1" cy="2511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41" idx="0"/>
              <a:endCxn id="147" idx="2"/>
            </p:cNvCxnSpPr>
            <p:nvPr/>
          </p:nvCxnSpPr>
          <p:spPr>
            <a:xfrm flipH="1" flipV="1">
              <a:off x="5277349" y="1786860"/>
              <a:ext cx="2817" cy="2511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37" idx="0"/>
              <a:endCxn id="146" idx="2"/>
            </p:cNvCxnSpPr>
            <p:nvPr/>
          </p:nvCxnSpPr>
          <p:spPr>
            <a:xfrm flipV="1">
              <a:off x="6868598" y="1811483"/>
              <a:ext cx="0" cy="2305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2515823" y="3423245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7274998" y="3423840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 flipH="1">
              <a:off x="7267711" y="2732261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 flipH="1">
              <a:off x="2515823" y="2728453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/>
                <p:cNvSpPr txBox="1"/>
                <p:nvPr/>
              </p:nvSpPr>
              <p:spPr>
                <a:xfrm>
                  <a:off x="2565610" y="1355973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文本框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610" y="1355973"/>
                  <a:ext cx="405559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/>
                <p:cNvSpPr txBox="1"/>
                <p:nvPr/>
              </p:nvSpPr>
              <p:spPr>
                <a:xfrm>
                  <a:off x="7556710" y="1357556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文本框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710" y="1357556"/>
                  <a:ext cx="405559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/>
                <p:cNvSpPr txBox="1"/>
                <p:nvPr/>
              </p:nvSpPr>
              <p:spPr>
                <a:xfrm>
                  <a:off x="7602852" y="3884656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文本框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852" y="3884656"/>
                  <a:ext cx="405559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/>
                <p:cNvSpPr txBox="1"/>
                <p:nvPr/>
              </p:nvSpPr>
              <p:spPr>
                <a:xfrm>
                  <a:off x="2560442" y="3955232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2" y="3955232"/>
                  <a:ext cx="405559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文本框 168"/>
            <p:cNvSpPr txBox="1"/>
            <p:nvPr/>
          </p:nvSpPr>
          <p:spPr>
            <a:xfrm>
              <a:off x="886435" y="1405800"/>
              <a:ext cx="1629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输出层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82178" y="3993895"/>
              <a:ext cx="1629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输入层</a:t>
              </a:r>
            </a:p>
          </p:txBody>
        </p:sp>
        <p:sp>
          <p:nvSpPr>
            <p:cNvPr id="171" name="矩形 170"/>
            <p:cNvSpPr/>
            <p:nvPr/>
          </p:nvSpPr>
          <p:spPr>
            <a:xfrm>
              <a:off x="905431" y="3232955"/>
              <a:ext cx="162801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前向传播</a:t>
              </a:r>
              <a:endPara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999499" y="2550855"/>
              <a:ext cx="14398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后向传播</a:t>
              </a:r>
              <a:endParaRPr lang="en-US" altLang="zh-CN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/>
                <p:cNvSpPr txBox="1"/>
                <p:nvPr/>
              </p:nvSpPr>
              <p:spPr>
                <a:xfrm>
                  <a:off x="3430282" y="1455811"/>
                  <a:ext cx="4927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3" name="文本框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282" y="1455811"/>
                  <a:ext cx="49276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111" r="-6173"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/>
                <p:cNvSpPr txBox="1"/>
                <p:nvPr/>
              </p:nvSpPr>
              <p:spPr>
                <a:xfrm>
                  <a:off x="5146600" y="1458236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4" name="文本框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00" y="1458236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2727" r="-9091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/>
                <p:cNvSpPr txBox="1"/>
                <p:nvPr/>
              </p:nvSpPr>
              <p:spPr>
                <a:xfrm>
                  <a:off x="6624759" y="1468581"/>
                  <a:ext cx="4927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5" name="文本框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759" y="1468581"/>
                  <a:ext cx="49276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111" r="-6173"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2" name="组合 181"/>
            <p:cNvGrpSpPr/>
            <p:nvPr/>
          </p:nvGrpSpPr>
          <p:grpSpPr>
            <a:xfrm>
              <a:off x="8322299" y="3585245"/>
              <a:ext cx="288000" cy="288000"/>
              <a:chOff x="8296899" y="3446347"/>
              <a:chExt cx="288000" cy="288000"/>
            </a:xfrm>
          </p:grpSpPr>
          <p:sp>
            <p:nvSpPr>
              <p:cNvPr id="178" name="椭圆 177"/>
              <p:cNvSpPr/>
              <p:nvPr/>
            </p:nvSpPr>
            <p:spPr>
              <a:xfrm>
                <a:off x="8296899" y="3446347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9" name="直接连接符 178"/>
              <p:cNvCxnSpPr>
                <a:stCxn id="178" idx="2"/>
                <a:endCxn id="178" idx="6"/>
              </p:cNvCxnSpPr>
              <p:nvPr/>
            </p:nvCxnSpPr>
            <p:spPr>
              <a:xfrm>
                <a:off x="8296899" y="3590347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>
                <a:stCxn id="178" idx="0"/>
                <a:endCxn id="178" idx="4"/>
              </p:cNvCxnSpPr>
              <p:nvPr/>
            </p:nvCxnSpPr>
            <p:spPr>
              <a:xfrm>
                <a:off x="8440899" y="3446347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1" name="矩形 180"/>
            <p:cNvSpPr/>
            <p:nvPr/>
          </p:nvSpPr>
          <p:spPr>
            <a:xfrm>
              <a:off x="8571898" y="3602287"/>
              <a:ext cx="72327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5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向量拼接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373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35725" y="767183"/>
            <a:ext cx="4847167" cy="3449547"/>
            <a:chOff x="1235725" y="767183"/>
            <a:chExt cx="4847167" cy="3449547"/>
          </a:xfrm>
        </p:grpSpPr>
        <p:sp>
          <p:nvSpPr>
            <p:cNvPr id="2" name="矩形 1"/>
            <p:cNvSpPr/>
            <p:nvPr/>
          </p:nvSpPr>
          <p:spPr>
            <a:xfrm>
              <a:off x="1333500" y="1352550"/>
              <a:ext cx="2070100" cy="22923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919163" y="1352550"/>
              <a:ext cx="2163729" cy="22923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815846" y="1704415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815845" y="2333345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503358" y="2952470"/>
              <a:ext cx="1730378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46147" y="1676845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Conv1D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51064" y="1654637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449193" y="2322169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325489" y="2992975"/>
              <a:ext cx="1352807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15845" y="799540"/>
              <a:ext cx="1105401" cy="3053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449193" y="3887904"/>
              <a:ext cx="1105401" cy="3053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6" name="直接箭头连接符 15"/>
            <p:cNvCxnSpPr>
              <a:stCxn id="13" idx="2"/>
              <a:endCxn id="4" idx="0"/>
            </p:cNvCxnSpPr>
            <p:nvPr/>
          </p:nvCxnSpPr>
          <p:spPr>
            <a:xfrm>
              <a:off x="2368546" y="1104900"/>
              <a:ext cx="1" cy="5995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2"/>
              <a:endCxn id="5" idx="0"/>
            </p:cNvCxnSpPr>
            <p:nvPr/>
          </p:nvCxnSpPr>
          <p:spPr>
            <a:xfrm flipH="1">
              <a:off x="2368546" y="2009775"/>
              <a:ext cx="1" cy="3235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2"/>
              <a:endCxn id="6" idx="0"/>
            </p:cNvCxnSpPr>
            <p:nvPr/>
          </p:nvCxnSpPr>
          <p:spPr>
            <a:xfrm>
              <a:off x="2368546" y="2638705"/>
              <a:ext cx="1" cy="313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9" idx="2"/>
              <a:endCxn id="10" idx="0"/>
            </p:cNvCxnSpPr>
            <p:nvPr/>
          </p:nvCxnSpPr>
          <p:spPr>
            <a:xfrm flipH="1">
              <a:off x="5001894" y="1959997"/>
              <a:ext cx="1871" cy="362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0" idx="2"/>
              <a:endCxn id="11" idx="0"/>
            </p:cNvCxnSpPr>
            <p:nvPr/>
          </p:nvCxnSpPr>
          <p:spPr>
            <a:xfrm flipH="1">
              <a:off x="5001893" y="2627529"/>
              <a:ext cx="1" cy="3654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1" idx="2"/>
              <a:endCxn id="14" idx="0"/>
            </p:cNvCxnSpPr>
            <p:nvPr/>
          </p:nvCxnSpPr>
          <p:spPr>
            <a:xfrm>
              <a:off x="5001893" y="3298335"/>
              <a:ext cx="1" cy="5895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946147" y="2323540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Conv1D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05047" y="2936879"/>
              <a:ext cx="1526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MaxPooling1D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505248" y="1639677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BiGRU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505248" y="2294121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Dropout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505248" y="2971467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Dense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743847" y="767183"/>
              <a:ext cx="1249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输入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366448" y="3878176"/>
              <a:ext cx="1249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输出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35725" y="1095336"/>
              <a:ext cx="1487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CNN</a:t>
              </a:r>
              <a:r>
                <a:rPr lang="zh-CN" altLang="en-US" sz="1400" b="1" dirty="0">
                  <a:solidFill>
                    <a:prstClr val="black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模块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812306" y="1095336"/>
              <a:ext cx="1487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BiGRU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模块</a:t>
              </a:r>
            </a:p>
          </p:txBody>
        </p:sp>
        <p:cxnSp>
          <p:nvCxnSpPr>
            <p:cNvPr id="55" name="肘形连接符 54"/>
            <p:cNvCxnSpPr>
              <a:stCxn id="37" idx="2"/>
              <a:endCxn id="39" idx="0"/>
            </p:cNvCxnSpPr>
            <p:nvPr/>
          </p:nvCxnSpPr>
          <p:spPr>
            <a:xfrm rot="5400000" flipH="1" flipV="1">
              <a:off x="2861967" y="1146254"/>
              <a:ext cx="1635756" cy="2622601"/>
            </a:xfrm>
            <a:prstGeom prst="bentConnector5">
              <a:avLst>
                <a:gd name="adj1" fmla="val -39546"/>
                <a:gd name="adj2" fmla="val 49263"/>
                <a:gd name="adj3" fmla="val 13538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379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1914400" y="755650"/>
            <a:ext cx="7723208" cy="3819473"/>
            <a:chOff x="1914400" y="755650"/>
            <a:chExt cx="7723208" cy="3819473"/>
          </a:xfrm>
        </p:grpSpPr>
        <p:sp>
          <p:nvSpPr>
            <p:cNvPr id="4" name="椭圆 3"/>
            <p:cNvSpPr/>
            <p:nvPr/>
          </p:nvSpPr>
          <p:spPr>
            <a:xfrm>
              <a:off x="2184400" y="7556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914400" y="12446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4" idx="4"/>
              <a:endCxn id="5" idx="7"/>
            </p:cNvCxnSpPr>
            <p:nvPr/>
          </p:nvCxnSpPr>
          <p:spPr>
            <a:xfrm flipH="1">
              <a:off x="2144859" y="1025650"/>
              <a:ext cx="17454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2456050" y="12446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4" idx="4"/>
              <a:endCxn id="11" idx="1"/>
            </p:cNvCxnSpPr>
            <p:nvPr/>
          </p:nvCxnSpPr>
          <p:spPr>
            <a:xfrm>
              <a:off x="2319400" y="1025650"/>
              <a:ext cx="17619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右箭头 16"/>
            <p:cNvSpPr/>
            <p:nvPr/>
          </p:nvSpPr>
          <p:spPr>
            <a:xfrm>
              <a:off x="2960654" y="1178050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右箭头 18"/>
            <p:cNvSpPr/>
            <p:nvPr/>
          </p:nvSpPr>
          <p:spPr>
            <a:xfrm>
              <a:off x="5927455" y="1187445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629524" y="7556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4212348" y="12446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0" idx="4"/>
              <a:endCxn id="21" idx="7"/>
            </p:cNvCxnSpPr>
            <p:nvPr/>
          </p:nvCxnSpPr>
          <p:spPr>
            <a:xfrm flipH="1">
              <a:off x="4442807" y="1025650"/>
              <a:ext cx="321717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5089672" y="12446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0" idx="4"/>
              <a:endCxn id="23" idx="1"/>
            </p:cNvCxnSpPr>
            <p:nvPr/>
          </p:nvCxnSpPr>
          <p:spPr>
            <a:xfrm>
              <a:off x="4764524" y="1025650"/>
              <a:ext cx="364689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3940698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1" idx="4"/>
              <a:endCxn id="28" idx="7"/>
            </p:cNvCxnSpPr>
            <p:nvPr/>
          </p:nvCxnSpPr>
          <p:spPr>
            <a:xfrm flipH="1">
              <a:off x="4171157" y="15146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4482348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>
              <a:stCxn id="21" idx="4"/>
              <a:endCxn id="30" idx="1"/>
            </p:cNvCxnSpPr>
            <p:nvPr/>
          </p:nvCxnSpPr>
          <p:spPr>
            <a:xfrm>
              <a:off x="4347348" y="15146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4818022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/>
            <p:cNvCxnSpPr>
              <a:stCxn id="23" idx="4"/>
              <a:endCxn id="32" idx="7"/>
            </p:cNvCxnSpPr>
            <p:nvPr/>
          </p:nvCxnSpPr>
          <p:spPr>
            <a:xfrm flipH="1">
              <a:off x="5048481" y="15146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5359672" y="17204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stCxn id="23" idx="4"/>
              <a:endCxn id="34" idx="1"/>
            </p:cNvCxnSpPr>
            <p:nvPr/>
          </p:nvCxnSpPr>
          <p:spPr>
            <a:xfrm>
              <a:off x="5224672" y="15146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6913941" y="1226342"/>
                  <a:ext cx="495328" cy="276999"/>
                </a:xfrm>
                <a:prstGeom prst="rect">
                  <a:avLst/>
                </a:prstGeom>
                <a:noFill/>
                <a:ln>
                  <a:solidFill>
                    <a:srgbClr val="4472C4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941" y="1226342"/>
                  <a:ext cx="49532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5" r="-2410"/>
                  </a:stretch>
                </a:blipFill>
                <a:ln>
                  <a:solidFill>
                    <a:srgbClr val="4472C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椭圆 40"/>
            <p:cNvSpPr/>
            <p:nvPr/>
          </p:nvSpPr>
          <p:spPr>
            <a:xfrm>
              <a:off x="2184400" y="26733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1914400" y="31623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连接符 42"/>
            <p:cNvCxnSpPr>
              <a:stCxn id="41" idx="4"/>
              <a:endCxn id="42" idx="7"/>
            </p:cNvCxnSpPr>
            <p:nvPr/>
          </p:nvCxnSpPr>
          <p:spPr>
            <a:xfrm flipH="1">
              <a:off x="2144859" y="2943350"/>
              <a:ext cx="17454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2456050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41" idx="4"/>
              <a:endCxn id="44" idx="1"/>
            </p:cNvCxnSpPr>
            <p:nvPr/>
          </p:nvCxnSpPr>
          <p:spPr>
            <a:xfrm>
              <a:off x="2319400" y="2943350"/>
              <a:ext cx="176191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右箭头 45"/>
            <p:cNvSpPr/>
            <p:nvPr/>
          </p:nvSpPr>
          <p:spPr>
            <a:xfrm>
              <a:off x="2960654" y="3095750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右箭头 46"/>
            <p:cNvSpPr/>
            <p:nvPr/>
          </p:nvSpPr>
          <p:spPr>
            <a:xfrm>
              <a:off x="8114664" y="3095750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629524" y="26733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4212348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连接符 49"/>
            <p:cNvCxnSpPr>
              <a:stCxn id="48" idx="4"/>
              <a:endCxn id="49" idx="7"/>
            </p:cNvCxnSpPr>
            <p:nvPr/>
          </p:nvCxnSpPr>
          <p:spPr>
            <a:xfrm flipH="1">
              <a:off x="4442807" y="2943350"/>
              <a:ext cx="321717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/>
            <p:nvPr/>
          </p:nvSpPr>
          <p:spPr>
            <a:xfrm>
              <a:off x="5089672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/>
            <p:cNvCxnSpPr>
              <a:stCxn id="48" idx="4"/>
              <a:endCxn id="51" idx="1"/>
            </p:cNvCxnSpPr>
            <p:nvPr/>
          </p:nvCxnSpPr>
          <p:spPr>
            <a:xfrm>
              <a:off x="4764524" y="2943350"/>
              <a:ext cx="364689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/>
            <p:cNvSpPr/>
            <p:nvPr/>
          </p:nvSpPr>
          <p:spPr>
            <a:xfrm>
              <a:off x="3940698" y="3638132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/>
            <p:cNvCxnSpPr>
              <a:stCxn id="49" idx="4"/>
              <a:endCxn id="53" idx="7"/>
            </p:cNvCxnSpPr>
            <p:nvPr/>
          </p:nvCxnSpPr>
          <p:spPr>
            <a:xfrm flipH="1">
              <a:off x="4171157" y="34323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4482348" y="3638132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>
              <a:stCxn id="49" idx="4"/>
              <a:endCxn id="55" idx="1"/>
            </p:cNvCxnSpPr>
            <p:nvPr/>
          </p:nvCxnSpPr>
          <p:spPr>
            <a:xfrm>
              <a:off x="4347348" y="34323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9142280" y="3148951"/>
                  <a:ext cx="495328" cy="276999"/>
                </a:xfrm>
                <a:prstGeom prst="rect">
                  <a:avLst/>
                </a:prstGeom>
                <a:noFill/>
                <a:ln>
                  <a:solidFill>
                    <a:srgbClr val="4472C4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2280" y="3148951"/>
                  <a:ext cx="49532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05" r="-2410"/>
                  </a:stretch>
                </a:blipFill>
                <a:ln>
                  <a:solidFill>
                    <a:srgbClr val="4472C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右箭头 61"/>
            <p:cNvSpPr/>
            <p:nvPr/>
          </p:nvSpPr>
          <p:spPr>
            <a:xfrm>
              <a:off x="5563444" y="3105145"/>
              <a:ext cx="745440" cy="384310"/>
            </a:xfrm>
            <a:prstGeom prst="rightArrow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7161605" y="267335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6744429" y="3162300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64"/>
            <p:cNvCxnSpPr>
              <a:stCxn id="63" idx="4"/>
              <a:endCxn id="64" idx="7"/>
            </p:cNvCxnSpPr>
            <p:nvPr/>
          </p:nvCxnSpPr>
          <p:spPr>
            <a:xfrm flipH="1">
              <a:off x="6974888" y="2943350"/>
              <a:ext cx="321717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椭圆 65"/>
            <p:cNvSpPr/>
            <p:nvPr/>
          </p:nvSpPr>
          <p:spPr>
            <a:xfrm>
              <a:off x="7621753" y="3162300"/>
              <a:ext cx="270000" cy="27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>
              <a:stCxn id="63" idx="4"/>
              <a:endCxn id="66" idx="1"/>
            </p:cNvCxnSpPr>
            <p:nvPr/>
          </p:nvCxnSpPr>
          <p:spPr>
            <a:xfrm>
              <a:off x="7296605" y="2943350"/>
              <a:ext cx="364689" cy="258491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67"/>
            <p:cNvSpPr/>
            <p:nvPr/>
          </p:nvSpPr>
          <p:spPr>
            <a:xfrm>
              <a:off x="6472779" y="3638132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4" idx="4"/>
              <a:endCxn id="68" idx="7"/>
            </p:cNvCxnSpPr>
            <p:nvPr/>
          </p:nvCxnSpPr>
          <p:spPr>
            <a:xfrm flipH="1">
              <a:off x="6703238" y="3432300"/>
              <a:ext cx="17619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/>
            <p:cNvSpPr/>
            <p:nvPr/>
          </p:nvSpPr>
          <p:spPr>
            <a:xfrm>
              <a:off x="7014429" y="3638132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>
              <a:stCxn id="64" idx="4"/>
              <a:endCxn id="70" idx="1"/>
            </p:cNvCxnSpPr>
            <p:nvPr/>
          </p:nvCxnSpPr>
          <p:spPr>
            <a:xfrm>
              <a:off x="6879429" y="3432300"/>
              <a:ext cx="174541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6754955" y="4113964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>
              <a:stCxn id="70" idx="4"/>
              <a:endCxn id="72" idx="7"/>
            </p:cNvCxnSpPr>
            <p:nvPr/>
          </p:nvCxnSpPr>
          <p:spPr>
            <a:xfrm flipH="1">
              <a:off x="6985414" y="3908132"/>
              <a:ext cx="164015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7296605" y="4113964"/>
              <a:ext cx="270000" cy="27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4472C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5" name="直接连接符 74"/>
            <p:cNvCxnSpPr>
              <a:stCxn id="70" idx="4"/>
              <a:endCxn id="74" idx="1"/>
            </p:cNvCxnSpPr>
            <p:nvPr/>
          </p:nvCxnSpPr>
          <p:spPr>
            <a:xfrm>
              <a:off x="7149429" y="3908132"/>
              <a:ext cx="186717" cy="245373"/>
            </a:xfrm>
            <a:prstGeom prst="line">
              <a:avLst/>
            </a:prstGeom>
            <a:ln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/>
            <p:cNvSpPr txBox="1"/>
            <p:nvPr/>
          </p:nvSpPr>
          <p:spPr>
            <a:xfrm>
              <a:off x="3357999" y="2190150"/>
              <a:ext cx="2813050" cy="369332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Level-wise tree growth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3357999" y="4205791"/>
              <a:ext cx="2813050" cy="369332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Leaf-wise tree growth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5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858836" y="28575"/>
            <a:ext cx="7858444" cy="6796382"/>
            <a:chOff x="858836" y="28575"/>
            <a:chExt cx="7858444" cy="6796382"/>
          </a:xfrm>
        </p:grpSpPr>
        <p:sp>
          <p:nvSpPr>
            <p:cNvPr id="2" name="椭圆 1"/>
            <p:cNvSpPr/>
            <p:nvPr/>
          </p:nvSpPr>
          <p:spPr>
            <a:xfrm>
              <a:off x="3762375" y="28575"/>
              <a:ext cx="1581150" cy="581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301993" y="2880360"/>
              <a:ext cx="1628376" cy="326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3636641" y="4144962"/>
              <a:ext cx="2028825" cy="85725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754755" y="5209216"/>
              <a:ext cx="1793480" cy="3905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517286" y="5828998"/>
              <a:ext cx="2267182" cy="3905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15569" y="188282"/>
              <a:ext cx="12747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原始数据集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598549" y="816604"/>
              <a:ext cx="1914130" cy="390525"/>
              <a:chOff x="3641725" y="1158546"/>
              <a:chExt cx="1914130" cy="39052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641725" y="1158546"/>
                <a:ext cx="1914130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733505" y="1226721"/>
                <a:ext cx="17312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数据预处理、数据集构造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58836" y="1409700"/>
              <a:ext cx="2463800" cy="542925"/>
              <a:chOff x="1181100" y="1914525"/>
              <a:chExt cx="2463800" cy="54292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181100" y="1914525"/>
                <a:ext cx="2463800" cy="542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328736" y="2044549"/>
                <a:ext cx="21685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LightGBM</a:t>
                </a: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的构建与优化</a:t>
                </a: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076323" y="2202180"/>
              <a:ext cx="2028825" cy="390525"/>
              <a:chOff x="1076325" y="2705100"/>
              <a:chExt cx="2028825" cy="39052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076325" y="2705100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159072" y="2769555"/>
                <a:ext cx="18633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kumimoji="0" lang="en-US" altLang="zh-CN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LightGBM</a:t>
                </a: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模型进行预测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311669" y="2880360"/>
              <a:ext cx="1558133" cy="326067"/>
              <a:chOff x="1311669" y="3495675"/>
              <a:chExt cx="1558133" cy="32606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11669" y="3495675"/>
                <a:ext cx="1558131" cy="326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11671" y="3536647"/>
                <a:ext cx="15581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预测结果</a:t>
                </a: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414001" y="2913712"/>
              <a:ext cx="1404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预测结果</a:t>
              </a: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842000" y="1402079"/>
              <a:ext cx="2540000" cy="542925"/>
              <a:chOff x="6032500" y="1373277"/>
              <a:chExt cx="2540000" cy="54292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032500" y="1373277"/>
                <a:ext cx="2540000" cy="542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230300" y="1506000"/>
                <a:ext cx="214439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CNN-</a:t>
                </a:r>
                <a:r>
                  <a:rPr kumimoji="0" lang="en-US" altLang="zh-CN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BiGRU</a:t>
                </a: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网络的训练与优化</a:t>
                </a: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074396" y="2202180"/>
              <a:ext cx="2080010" cy="390525"/>
              <a:chOff x="6201979" y="2705100"/>
              <a:chExt cx="2080010" cy="39052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229350" y="2705100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201979" y="2773515"/>
                <a:ext cx="208001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kumimoji="0" lang="en-US" altLang="zh-CN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CNN-</a:t>
                </a:r>
                <a:r>
                  <a:rPr kumimoji="0" lang="en-US" altLang="zh-CN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BiGRU</a:t>
                </a: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网络进行预测</a:t>
                </a: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634577" y="3497580"/>
              <a:ext cx="2028825" cy="390525"/>
              <a:chOff x="3590922" y="4162425"/>
              <a:chExt cx="2028825" cy="39052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90922" y="4162425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634578" y="4217521"/>
                <a:ext cx="1941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计算初始的残差权重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 25"/>
                <p:cNvSpPr/>
                <p:nvPr/>
              </p:nvSpPr>
              <p:spPr>
                <a:xfrm>
                  <a:off x="4140849" y="4398348"/>
                  <a:ext cx="1067535" cy="3618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kumimoji="0" lang="en-US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kumimoji="0" lang="en-US" altLang="zh-CN" sz="1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kumimoji="0" lang="en-US" altLang="zh-CN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zh-CN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kumimoji="0" lang="en-US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kumimoji="0" lang="en-US" altLang="zh-CN" sz="1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altLang="zh-CN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849" y="4398348"/>
                  <a:ext cx="1067535" cy="361830"/>
                </a:xfrm>
                <a:prstGeom prst="rect">
                  <a:avLst/>
                </a:prstGeom>
                <a:blipFill>
                  <a:blip r:embed="rId2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/>
            <p:cNvSpPr txBox="1"/>
            <p:nvPr/>
          </p:nvSpPr>
          <p:spPr>
            <a:xfrm>
              <a:off x="3683013" y="5276279"/>
              <a:ext cx="1941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1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生成最终基模型的权重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550323" y="5890850"/>
              <a:ext cx="2197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变权组合模型的预测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901467" y="6434432"/>
              <a:ext cx="1501097" cy="390525"/>
              <a:chOff x="3897334" y="7176981"/>
              <a:chExt cx="1501097" cy="3905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915569" y="7176981"/>
                <a:ext cx="1467130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897334" y="7241438"/>
                <a:ext cx="15010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模型评估</a:t>
                </a:r>
              </a:p>
            </p:txBody>
          </p:sp>
        </p:grpSp>
        <p:cxnSp>
          <p:nvCxnSpPr>
            <p:cNvPr id="42" name="直接箭头连接符 41"/>
            <p:cNvCxnSpPr>
              <a:stCxn id="2" idx="4"/>
              <a:endCxn id="3" idx="0"/>
            </p:cNvCxnSpPr>
            <p:nvPr/>
          </p:nvCxnSpPr>
          <p:spPr>
            <a:xfrm>
              <a:off x="4552950" y="609600"/>
              <a:ext cx="2664" cy="207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3" idx="2"/>
              <a:endCxn id="21" idx="0"/>
            </p:cNvCxnSpPr>
            <p:nvPr/>
          </p:nvCxnSpPr>
          <p:spPr>
            <a:xfrm rot="16200000" flipH="1">
              <a:off x="5736332" y="26411"/>
              <a:ext cx="194950" cy="2556386"/>
            </a:xfrm>
            <a:prstGeom prst="bentConnector3">
              <a:avLst>
                <a:gd name="adj1" fmla="val 34365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" idx="2"/>
              <a:endCxn id="4" idx="0"/>
            </p:cNvCxnSpPr>
            <p:nvPr/>
          </p:nvCxnSpPr>
          <p:spPr>
            <a:xfrm rot="5400000">
              <a:off x="3221890" y="75975"/>
              <a:ext cx="202571" cy="2464878"/>
            </a:xfrm>
            <a:prstGeom prst="bentConnector3">
              <a:avLst>
                <a:gd name="adj1" fmla="val 3495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" idx="2"/>
              <a:endCxn id="5" idx="0"/>
            </p:cNvCxnSpPr>
            <p:nvPr/>
          </p:nvCxnSpPr>
          <p:spPr>
            <a:xfrm>
              <a:off x="2090736" y="1952625"/>
              <a:ext cx="0" cy="2495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1" idx="2"/>
              <a:endCxn id="8" idx="0"/>
            </p:cNvCxnSpPr>
            <p:nvPr/>
          </p:nvCxnSpPr>
          <p:spPr>
            <a:xfrm>
              <a:off x="7112000" y="1945004"/>
              <a:ext cx="4180" cy="257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" idx="2"/>
              <a:endCxn id="6" idx="0"/>
            </p:cNvCxnSpPr>
            <p:nvPr/>
          </p:nvCxnSpPr>
          <p:spPr>
            <a:xfrm flipH="1">
              <a:off x="2090735" y="2592705"/>
              <a:ext cx="1" cy="2876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8" idx="2"/>
              <a:endCxn id="9" idx="0"/>
            </p:cNvCxnSpPr>
            <p:nvPr/>
          </p:nvCxnSpPr>
          <p:spPr>
            <a:xfrm>
              <a:off x="7116180" y="2592705"/>
              <a:ext cx="1" cy="2876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>
              <a:stCxn id="6" idx="2"/>
              <a:endCxn id="10" idx="0"/>
            </p:cNvCxnSpPr>
            <p:nvPr/>
          </p:nvCxnSpPr>
          <p:spPr>
            <a:xfrm rot="16200000" flipH="1">
              <a:off x="3224286" y="2072875"/>
              <a:ext cx="291153" cy="25582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>
              <a:stCxn id="9" idx="2"/>
              <a:endCxn id="10" idx="0"/>
            </p:cNvCxnSpPr>
            <p:nvPr/>
          </p:nvCxnSpPr>
          <p:spPr>
            <a:xfrm rot="5400000">
              <a:off x="5737010" y="2118409"/>
              <a:ext cx="291152" cy="24671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0" idx="2"/>
              <a:endCxn id="11" idx="0"/>
            </p:cNvCxnSpPr>
            <p:nvPr/>
          </p:nvCxnSpPr>
          <p:spPr>
            <a:xfrm>
              <a:off x="4648990" y="3888105"/>
              <a:ext cx="2064" cy="256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1" idx="2"/>
              <a:endCxn id="12" idx="0"/>
            </p:cNvCxnSpPr>
            <p:nvPr/>
          </p:nvCxnSpPr>
          <p:spPr>
            <a:xfrm>
              <a:off x="4651054" y="5002212"/>
              <a:ext cx="441" cy="207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" idx="2"/>
              <a:endCxn id="13" idx="0"/>
            </p:cNvCxnSpPr>
            <p:nvPr/>
          </p:nvCxnSpPr>
          <p:spPr>
            <a:xfrm flipH="1">
              <a:off x="4650877" y="5599741"/>
              <a:ext cx="618" cy="2292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3" idx="2"/>
              <a:endCxn id="14" idx="0"/>
            </p:cNvCxnSpPr>
            <p:nvPr/>
          </p:nvCxnSpPr>
          <p:spPr>
            <a:xfrm>
              <a:off x="4650877" y="6219523"/>
              <a:ext cx="2390" cy="2149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6299156" y="4378324"/>
              <a:ext cx="2418124" cy="390525"/>
              <a:chOff x="3590922" y="4162425"/>
              <a:chExt cx="2028825" cy="390525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590922" y="4162425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3669677" y="4225938"/>
                <a:ext cx="186043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使用改进的残差赋权法重新赋权</a:t>
                </a:r>
              </a:p>
            </p:txBody>
          </p:sp>
        </p:grpSp>
        <p:cxnSp>
          <p:nvCxnSpPr>
            <p:cNvPr id="82" name="直接箭头连接符 81"/>
            <p:cNvCxnSpPr>
              <a:stCxn id="11" idx="3"/>
              <a:endCxn id="79" idx="1"/>
            </p:cNvCxnSpPr>
            <p:nvPr/>
          </p:nvCxnSpPr>
          <p:spPr>
            <a:xfrm>
              <a:off x="5665466" y="4573587"/>
              <a:ext cx="6336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90"/>
            <p:cNvCxnSpPr>
              <a:stCxn id="79" idx="2"/>
              <a:endCxn id="27" idx="3"/>
            </p:cNvCxnSpPr>
            <p:nvPr/>
          </p:nvCxnSpPr>
          <p:spPr>
            <a:xfrm rot="5400000">
              <a:off x="6247255" y="4146120"/>
              <a:ext cx="638235" cy="188369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4797165" y="4896407"/>
              <a:ext cx="605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Yes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619745" y="4232457"/>
              <a:ext cx="605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No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11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 121"/>
          <p:cNvGrpSpPr/>
          <p:nvPr/>
        </p:nvGrpSpPr>
        <p:grpSpPr>
          <a:xfrm>
            <a:off x="2853217" y="1558466"/>
            <a:ext cx="4759391" cy="2170432"/>
            <a:chOff x="764067" y="999666"/>
            <a:chExt cx="4759391" cy="2170432"/>
          </a:xfrm>
        </p:grpSpPr>
        <p:grpSp>
          <p:nvGrpSpPr>
            <p:cNvPr id="17" name="组合 16"/>
            <p:cNvGrpSpPr/>
            <p:nvPr/>
          </p:nvGrpSpPr>
          <p:grpSpPr>
            <a:xfrm>
              <a:off x="2195148" y="1617264"/>
              <a:ext cx="576000" cy="576000"/>
              <a:chOff x="850899" y="1543049"/>
              <a:chExt cx="936000" cy="93600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275349" y="1721432"/>
              <a:ext cx="576000" cy="576000"/>
              <a:chOff x="850899" y="1543049"/>
              <a:chExt cx="936000" cy="936000"/>
            </a:xfrm>
            <a:solidFill>
              <a:schemeClr val="bg1"/>
            </a:solidFill>
          </p:grpSpPr>
          <p:sp>
            <p:nvSpPr>
              <p:cNvPr id="15" name="矩形 14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50899" y="1543049"/>
              <a:ext cx="936000" cy="936000"/>
              <a:chOff x="850899" y="1543049"/>
              <a:chExt cx="936000" cy="936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230498" y="1919432"/>
                <a:ext cx="180000" cy="18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347349" y="1811432"/>
              <a:ext cx="576000" cy="576000"/>
              <a:chOff x="850899" y="1543049"/>
              <a:chExt cx="936000" cy="9360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419349" y="1919432"/>
              <a:ext cx="576000" cy="576000"/>
              <a:chOff x="850899" y="1543049"/>
              <a:chExt cx="936000" cy="93600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850899" y="1543049"/>
                <a:ext cx="936000" cy="936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201899" y="1894049"/>
                <a:ext cx="234000" cy="234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803380" y="999666"/>
              <a:ext cx="599487" cy="663298"/>
              <a:chOff x="1803380" y="999666"/>
              <a:chExt cx="599487" cy="663298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887124" y="1230964"/>
                <a:ext cx="432000" cy="432000"/>
                <a:chOff x="4603750" y="2297432"/>
                <a:chExt cx="432000" cy="432000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4603750" y="2297432"/>
                  <a:ext cx="432000" cy="432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/>
                <p:cNvCxnSpPr>
                  <a:stCxn id="20" idx="1"/>
                  <a:endCxn id="20" idx="3"/>
                </p:cNvCxnSpPr>
                <p:nvPr/>
              </p:nvCxnSpPr>
              <p:spPr>
                <a:xfrm>
                  <a:off x="4603750" y="2513432"/>
                  <a:ext cx="4320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>
                  <a:stCxn id="20" idx="0"/>
                  <a:endCxn id="20" idx="2"/>
                </p:cNvCxnSpPr>
                <p:nvPr/>
              </p:nvCxnSpPr>
              <p:spPr>
                <a:xfrm>
                  <a:off x="4819750" y="2297432"/>
                  <a:ext cx="0" cy="432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 flipV="1">
                  <a:off x="4819750" y="2297432"/>
                  <a:ext cx="216000" cy="2160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/>
              <p:cNvSpPr txBox="1"/>
              <p:nvPr/>
            </p:nvSpPr>
            <p:spPr>
              <a:xfrm>
                <a:off x="1803380" y="999666"/>
                <a:ext cx="5994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ReLU</a:t>
                </a:r>
                <a:endParaRPr lang="zh-CN" altLang="en-US" sz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6" name="直接连接符 35"/>
            <p:cNvCxnSpPr/>
            <p:nvPr/>
          </p:nvCxnSpPr>
          <p:spPr>
            <a:xfrm>
              <a:off x="1222297" y="1919432"/>
              <a:ext cx="1396650" cy="46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222298" y="2099432"/>
              <a:ext cx="1396649" cy="2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404800" y="1915600"/>
              <a:ext cx="1214147" cy="4718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418698" y="2099432"/>
              <a:ext cx="1200249" cy="2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组合 62"/>
            <p:cNvGrpSpPr/>
            <p:nvPr/>
          </p:nvGrpSpPr>
          <p:grpSpPr>
            <a:xfrm>
              <a:off x="3403598" y="1942118"/>
              <a:ext cx="555695" cy="553314"/>
              <a:chOff x="4390594" y="2981201"/>
              <a:chExt cx="555695" cy="553314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4390594" y="2981201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418194" y="300880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445794" y="3036401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473394" y="3064001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503489" y="3091715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531089" y="311931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558689" y="3146915"/>
                <a:ext cx="360000" cy="360000"/>
              </a:xfrm>
              <a:prstGeom prst="rect">
                <a:avLst/>
              </a:prstGeom>
              <a:solidFill>
                <a:srgbClr val="5959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586289" y="317451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4" name="直接连接符 63"/>
            <p:cNvCxnSpPr/>
            <p:nvPr/>
          </p:nvCxnSpPr>
          <p:spPr>
            <a:xfrm>
              <a:off x="2627147" y="2132318"/>
              <a:ext cx="1054266" cy="284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635349" y="2283264"/>
              <a:ext cx="1046064" cy="133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785170" y="2140005"/>
              <a:ext cx="896243" cy="2750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779349" y="2279432"/>
              <a:ext cx="902064" cy="1408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4172146" y="1257273"/>
              <a:ext cx="110101" cy="1295981"/>
            </a:xfrm>
            <a:prstGeom prst="rect">
              <a:avLst/>
            </a:prstGeom>
            <a:solidFill>
              <a:srgbClr val="5959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0" name="直接连接符 99"/>
            <p:cNvCxnSpPr/>
            <p:nvPr/>
          </p:nvCxnSpPr>
          <p:spPr>
            <a:xfrm flipV="1">
              <a:off x="3763598" y="1257274"/>
              <a:ext cx="407336" cy="6801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3967266" y="2495432"/>
              <a:ext cx="196184" cy="53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矩形 105"/>
            <p:cNvSpPr/>
            <p:nvPr/>
          </p:nvSpPr>
          <p:spPr>
            <a:xfrm>
              <a:off x="4866681" y="1811432"/>
              <a:ext cx="81588" cy="377899"/>
            </a:xfrm>
            <a:prstGeom prst="rect">
              <a:avLst/>
            </a:prstGeom>
            <a:solidFill>
              <a:srgbClr val="5959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4290943" y="1257272"/>
              <a:ext cx="567267" cy="5541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4300621" y="2189331"/>
              <a:ext cx="557589" cy="36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文本框 113"/>
            <p:cNvSpPr txBox="1"/>
            <p:nvPr/>
          </p:nvSpPr>
          <p:spPr>
            <a:xfrm>
              <a:off x="764067" y="2509600"/>
              <a:ext cx="11096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Input data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2011873" y="2523768"/>
              <a:ext cx="1091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Convolutional Layer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3061818" y="2509600"/>
              <a:ext cx="1091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Pooling</a:t>
              </a:r>
            </a:p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Layer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3696493" y="2523767"/>
              <a:ext cx="1091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Fully Connected Layer</a:t>
              </a:r>
              <a:endParaRPr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4431503" y="2522381"/>
              <a:ext cx="109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Output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45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600200" y="552450"/>
            <a:ext cx="7905750" cy="3728561"/>
            <a:chOff x="1600200" y="552450"/>
            <a:chExt cx="7905750" cy="3728561"/>
          </a:xfrm>
        </p:grpSpPr>
        <p:sp>
          <p:nvSpPr>
            <p:cNvPr id="4" name="矩形 3"/>
            <p:cNvSpPr/>
            <p:nvPr/>
          </p:nvSpPr>
          <p:spPr>
            <a:xfrm>
              <a:off x="2781300" y="552450"/>
              <a:ext cx="6261100" cy="3073400"/>
            </a:xfrm>
            <a:prstGeom prst="rect">
              <a:avLst/>
            </a:prstGeom>
            <a:solidFill>
              <a:srgbClr val="FFFFCC">
                <a:alpha val="32941"/>
              </a:srgbClr>
            </a:solidFill>
            <a:ln>
              <a:solidFill>
                <a:srgbClr val="0657BA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00200" y="749150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017614" y="731149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4774148" y="761850"/>
              <a:ext cx="288000" cy="288000"/>
              <a:chOff x="4774148" y="761850"/>
              <a:chExt cx="288000" cy="28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774148" y="76185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895289" y="8829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7093103" y="74915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66137" y="699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+</a:t>
              </a:r>
              <a:endParaRPr lang="zh-CN" altLang="en-US" b="1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3397250" y="1339700"/>
              <a:ext cx="288000" cy="288000"/>
              <a:chOff x="4756150" y="749150"/>
              <a:chExt cx="324000" cy="32400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756150" y="749150"/>
                <a:ext cx="324000" cy="324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4895290" y="8882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椭圆 18"/>
            <p:cNvSpPr/>
            <p:nvPr/>
          </p:nvSpPr>
          <p:spPr>
            <a:xfrm>
              <a:off x="5411674" y="133970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307199" y="1326850"/>
              <a:ext cx="48895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1-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7096200" y="1339700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219880" y="1463380"/>
              <a:ext cx="40639" cy="4063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218949" y="1802840"/>
              <a:ext cx="644599" cy="2164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95849" y="1802840"/>
              <a:ext cx="644599" cy="2164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6831572" y="1741234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3397250" y="2194440"/>
              <a:ext cx="288000" cy="288000"/>
              <a:chOff x="3397250" y="2194440"/>
              <a:chExt cx="288000" cy="28800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397250" y="21944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706" r="-88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组合 33"/>
            <p:cNvGrpSpPr/>
            <p:nvPr/>
          </p:nvGrpSpPr>
          <p:grpSpPr>
            <a:xfrm>
              <a:off x="4774148" y="2183439"/>
              <a:ext cx="288000" cy="288000"/>
              <a:chOff x="3397250" y="2194440"/>
              <a:chExt cx="288000" cy="288000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3397250" y="21944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6" name="文本框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843" y="2194440"/>
                    <a:ext cx="20281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152" r="-121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椭圆 37"/>
            <p:cNvSpPr/>
            <p:nvPr/>
          </p:nvSpPr>
          <p:spPr>
            <a:xfrm>
              <a:off x="7093103" y="2238933"/>
              <a:ext cx="288000" cy="2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7080477" y="2300091"/>
                  <a:ext cx="319703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477" y="2300091"/>
                  <a:ext cx="319703" cy="161583"/>
                </a:xfrm>
                <a:prstGeom prst="rect">
                  <a:avLst/>
                </a:prstGeom>
                <a:blipFill>
                  <a:blip r:embed="rId4"/>
                  <a:stretch>
                    <a:fillRect l="-9434" r="-9434" b="-74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组合 54"/>
            <p:cNvGrpSpPr/>
            <p:nvPr/>
          </p:nvGrpSpPr>
          <p:grpSpPr>
            <a:xfrm>
              <a:off x="2948949" y="2816740"/>
              <a:ext cx="288000" cy="288000"/>
              <a:chOff x="2948949" y="2816740"/>
              <a:chExt cx="288000" cy="288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5" name="直接连接符 44"/>
              <p:cNvCxnSpPr>
                <a:stCxn id="41" idx="2"/>
                <a:endCxn id="41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41" idx="0"/>
                <a:endCxn id="41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3971299" y="3267590"/>
              <a:ext cx="288000" cy="288000"/>
              <a:chOff x="2948949" y="2816740"/>
              <a:chExt cx="288000" cy="28800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8" name="直接连接符 57"/>
              <p:cNvCxnSpPr>
                <a:stCxn id="57" idx="2"/>
                <a:endCxn id="57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>
                <a:stCxn id="57" idx="0"/>
                <a:endCxn id="57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1757525" y="742608"/>
                  <a:ext cx="5128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525" y="742608"/>
                  <a:ext cx="51289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t="-2222" r="-476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8278975" y="754650"/>
                  <a:ext cx="2900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975" y="754650"/>
                  <a:ext cx="29007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8750" t="-2222" r="-4167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7094121" y="1751380"/>
                  <a:ext cx="290079" cy="2914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4121" y="1751380"/>
                  <a:ext cx="290079" cy="291426"/>
                </a:xfrm>
                <a:prstGeom prst="rect">
                  <a:avLst/>
                </a:prstGeom>
                <a:blipFill>
                  <a:blip r:embed="rId7"/>
                  <a:stretch>
                    <a:fillRect l="-21277" t="-25000" r="-38298" b="-145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4786733" y="1757120"/>
                  <a:ext cx="2628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6733" y="1757120"/>
                  <a:ext cx="26282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628" r="-697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3433499" y="1743590"/>
                  <a:ext cx="21402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499" y="1743590"/>
                  <a:ext cx="21402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714" r="-2000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组合 93"/>
            <p:cNvGrpSpPr/>
            <p:nvPr/>
          </p:nvGrpSpPr>
          <p:grpSpPr>
            <a:xfrm>
              <a:off x="2686549" y="3911679"/>
              <a:ext cx="812800" cy="369332"/>
              <a:chOff x="2707350" y="3911679"/>
              <a:chExt cx="812800" cy="369332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707350" y="3947045"/>
                <a:ext cx="812800" cy="3240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矩形 65"/>
                  <p:cNvSpPr/>
                  <p:nvPr/>
                </p:nvSpPr>
                <p:spPr>
                  <a:xfrm>
                    <a:off x="2873942" y="3911679"/>
                    <a:ext cx="46192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66" name="矩形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3942" y="3911679"/>
                    <a:ext cx="46192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0" name="直接箭头连接符 69"/>
            <p:cNvCxnSpPr>
              <a:stCxn id="5" idx="3"/>
              <a:endCxn id="8" idx="2"/>
            </p:cNvCxnSpPr>
            <p:nvPr/>
          </p:nvCxnSpPr>
          <p:spPr>
            <a:xfrm flipV="1">
              <a:off x="2413000" y="905850"/>
              <a:ext cx="2361148" cy="53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8" idx="6"/>
              <a:endCxn id="9" idx="2"/>
            </p:cNvCxnSpPr>
            <p:nvPr/>
          </p:nvCxnSpPr>
          <p:spPr>
            <a:xfrm flipV="1">
              <a:off x="5062148" y="893150"/>
              <a:ext cx="2030955" cy="127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9" idx="6"/>
              <a:endCxn id="10" idx="1"/>
            </p:cNvCxnSpPr>
            <p:nvPr/>
          </p:nvCxnSpPr>
          <p:spPr>
            <a:xfrm flipV="1">
              <a:off x="7381103" y="893149"/>
              <a:ext cx="636511" cy="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10" idx="3"/>
            </p:cNvCxnSpPr>
            <p:nvPr/>
          </p:nvCxnSpPr>
          <p:spPr>
            <a:xfrm>
              <a:off x="8830414" y="893149"/>
              <a:ext cx="67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5" idx="2"/>
            </p:cNvCxnSpPr>
            <p:nvPr/>
          </p:nvCxnSpPr>
          <p:spPr>
            <a:xfrm>
              <a:off x="2006600" y="1073150"/>
              <a:ext cx="7373" cy="18875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endCxn id="41" idx="2"/>
            </p:cNvCxnSpPr>
            <p:nvPr/>
          </p:nvCxnSpPr>
          <p:spPr>
            <a:xfrm>
              <a:off x="2006600" y="2960740"/>
              <a:ext cx="9423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/>
            <p:nvPr/>
          </p:nvCxnSpPr>
          <p:spPr>
            <a:xfrm flipV="1">
              <a:off x="2013973" y="1482854"/>
              <a:ext cx="1394821" cy="570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60" idx="0"/>
              <a:endCxn id="41" idx="4"/>
            </p:cNvCxnSpPr>
            <p:nvPr/>
          </p:nvCxnSpPr>
          <p:spPr>
            <a:xfrm flipV="1">
              <a:off x="3092949" y="3104740"/>
              <a:ext cx="0" cy="84230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endCxn id="57" idx="2"/>
            </p:cNvCxnSpPr>
            <p:nvPr/>
          </p:nvCxnSpPr>
          <p:spPr>
            <a:xfrm>
              <a:off x="3092949" y="3411590"/>
              <a:ext cx="8783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肘形连接符 100"/>
            <p:cNvCxnSpPr>
              <a:stCxn id="57" idx="6"/>
              <a:endCxn id="38" idx="4"/>
            </p:cNvCxnSpPr>
            <p:nvPr/>
          </p:nvCxnSpPr>
          <p:spPr>
            <a:xfrm flipV="1">
              <a:off x="4259299" y="2526933"/>
              <a:ext cx="2977804" cy="884657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肘形连接符 105"/>
            <p:cNvCxnSpPr>
              <a:stCxn id="41" idx="6"/>
              <a:endCxn id="35" idx="4"/>
            </p:cNvCxnSpPr>
            <p:nvPr/>
          </p:nvCxnSpPr>
          <p:spPr>
            <a:xfrm flipV="1">
              <a:off x="3236949" y="2471439"/>
              <a:ext cx="1681199" cy="489301"/>
            </a:xfrm>
            <a:prstGeom prst="bentConnector2">
              <a:avLst/>
            </a:prstGeom>
            <a:ln w="9525">
              <a:solidFill>
                <a:srgbClr val="0657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肘形连接符 107"/>
            <p:cNvCxnSpPr>
              <a:stCxn id="41" idx="6"/>
              <a:endCxn id="32" idx="2"/>
            </p:cNvCxnSpPr>
            <p:nvPr/>
          </p:nvCxnSpPr>
          <p:spPr>
            <a:xfrm flipV="1">
              <a:off x="3236949" y="2471439"/>
              <a:ext cx="304300" cy="489301"/>
            </a:xfrm>
            <a:prstGeom prst="bentConnector2">
              <a:avLst/>
            </a:prstGeom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32" idx="0"/>
              <a:endCxn id="25" idx="2"/>
            </p:cNvCxnSpPr>
            <p:nvPr/>
          </p:nvCxnSpPr>
          <p:spPr>
            <a:xfrm flipV="1">
              <a:off x="3541249" y="2019300"/>
              <a:ext cx="0" cy="1751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25" idx="0"/>
              <a:endCxn id="16" idx="4"/>
            </p:cNvCxnSpPr>
            <p:nvPr/>
          </p:nvCxnSpPr>
          <p:spPr>
            <a:xfrm flipV="1">
              <a:off x="3541249" y="1627700"/>
              <a:ext cx="1" cy="17514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36" idx="0"/>
              <a:endCxn id="26" idx="2"/>
            </p:cNvCxnSpPr>
            <p:nvPr/>
          </p:nvCxnSpPr>
          <p:spPr>
            <a:xfrm flipV="1">
              <a:off x="4918147" y="2019300"/>
              <a:ext cx="2" cy="16413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>
              <a:stCxn id="26" idx="0"/>
              <a:endCxn id="8" idx="4"/>
            </p:cNvCxnSpPr>
            <p:nvPr/>
          </p:nvCxnSpPr>
          <p:spPr>
            <a:xfrm flipH="1" flipV="1">
              <a:off x="4918148" y="1049850"/>
              <a:ext cx="1" cy="7529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endCxn id="19" idx="2"/>
            </p:cNvCxnSpPr>
            <p:nvPr/>
          </p:nvCxnSpPr>
          <p:spPr>
            <a:xfrm>
              <a:off x="4929578" y="1481645"/>
              <a:ext cx="482096" cy="20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9" idx="6"/>
              <a:endCxn id="23" idx="2"/>
            </p:cNvCxnSpPr>
            <p:nvPr/>
          </p:nvCxnSpPr>
          <p:spPr>
            <a:xfrm>
              <a:off x="5699674" y="1483700"/>
              <a:ext cx="139652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27" idx="0"/>
              <a:endCxn id="23" idx="4"/>
            </p:cNvCxnSpPr>
            <p:nvPr/>
          </p:nvCxnSpPr>
          <p:spPr>
            <a:xfrm flipV="1">
              <a:off x="7237972" y="1627700"/>
              <a:ext cx="2228" cy="11353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>
              <a:stCxn id="38" idx="0"/>
              <a:endCxn id="27" idx="2"/>
            </p:cNvCxnSpPr>
            <p:nvPr/>
          </p:nvCxnSpPr>
          <p:spPr>
            <a:xfrm flipV="1">
              <a:off x="7237103" y="2065234"/>
              <a:ext cx="869" cy="17369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>
              <a:stCxn id="23" idx="0"/>
              <a:endCxn id="9" idx="4"/>
            </p:cNvCxnSpPr>
            <p:nvPr/>
          </p:nvCxnSpPr>
          <p:spPr>
            <a:xfrm flipH="1" flipV="1">
              <a:off x="7237103" y="1037150"/>
              <a:ext cx="3097" cy="302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肘形连接符 141"/>
            <p:cNvCxnSpPr>
              <a:stCxn id="16" idx="6"/>
              <a:endCxn id="57" idx="0"/>
            </p:cNvCxnSpPr>
            <p:nvPr/>
          </p:nvCxnSpPr>
          <p:spPr>
            <a:xfrm>
              <a:off x="3685250" y="1483700"/>
              <a:ext cx="430049" cy="1783890"/>
            </a:xfrm>
            <a:prstGeom prst="bentConnector2">
              <a:avLst/>
            </a:prstGeom>
            <a:ln w="952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>
              <a:off x="4147583" y="3941226"/>
              <a:ext cx="288000" cy="288000"/>
              <a:chOff x="4774148" y="761850"/>
              <a:chExt cx="288000" cy="288000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4774148" y="76185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4895289" y="8829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>
              <a:off x="5534210" y="3902556"/>
              <a:ext cx="381000" cy="369332"/>
              <a:chOff x="5599299" y="4334066"/>
              <a:chExt cx="381000" cy="369332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5623850" y="4381082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5599299" y="433406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+</a:t>
                </a:r>
                <a:endParaRPr lang="zh-CN" altLang="en-US" b="1" dirty="0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6709399" y="3922373"/>
              <a:ext cx="288000" cy="288000"/>
              <a:chOff x="2948949" y="2816740"/>
              <a:chExt cx="288000" cy="288000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7" name="直接连接符 156"/>
              <p:cNvCxnSpPr>
                <a:stCxn id="156" idx="2"/>
                <a:endCxn id="156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>
                <a:stCxn id="156" idx="0"/>
                <a:endCxn id="156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矩形 158"/>
            <p:cNvSpPr/>
            <p:nvPr/>
          </p:nvSpPr>
          <p:spPr>
            <a:xfrm>
              <a:off x="4387174" y="3942545"/>
              <a:ext cx="123783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Hadamard</a:t>
              </a:r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 product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5809640" y="3942545"/>
              <a:ext cx="82105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Vector sum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6989896" y="3934313"/>
              <a:ext cx="103265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Vector splicing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41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/>
          <p:cNvGrpSpPr/>
          <p:nvPr/>
        </p:nvGrpSpPr>
        <p:grpSpPr>
          <a:xfrm>
            <a:off x="882036" y="1355973"/>
            <a:ext cx="8747917" cy="3086459"/>
            <a:chOff x="882036" y="1355973"/>
            <a:chExt cx="8747917" cy="3086459"/>
          </a:xfrm>
        </p:grpSpPr>
        <p:sp>
          <p:nvSpPr>
            <p:cNvPr id="5" name="矩形 4"/>
            <p:cNvSpPr/>
            <p:nvPr/>
          </p:nvSpPr>
          <p:spPr>
            <a:xfrm>
              <a:off x="4870949" y="4006958"/>
              <a:ext cx="812800" cy="3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286986" y="326124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3340171" y="3188882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171" y="3188882"/>
                  <a:ext cx="697563" cy="443326"/>
                </a:xfrm>
                <a:prstGeom prst="rect">
                  <a:avLst/>
                </a:prstGeom>
                <a:blipFill>
                  <a:blip r:embed="rId2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6462198" y="4003030"/>
              <a:ext cx="812800" cy="3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5046386" y="3964944"/>
                  <a:ext cx="4619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386" y="3964944"/>
                  <a:ext cx="46192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4870949" y="326124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4981389" y="3201583"/>
                  <a:ext cx="646267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389" y="3201583"/>
                  <a:ext cx="646267" cy="443326"/>
                </a:xfrm>
                <a:prstGeom prst="rect">
                  <a:avLst/>
                </a:prstGeom>
                <a:blipFill>
                  <a:blip r:embed="rId4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/>
            <p:cNvSpPr/>
            <p:nvPr/>
          </p:nvSpPr>
          <p:spPr>
            <a:xfrm>
              <a:off x="6462199" y="326124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6519815" y="3195132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815" y="3195132"/>
                  <a:ext cx="697563" cy="443326"/>
                </a:xfrm>
                <a:prstGeom prst="rect">
                  <a:avLst/>
                </a:prstGeom>
                <a:blipFill>
                  <a:blip r:embed="rId5"/>
                  <a:stretch>
                    <a:fillRect b="-27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/>
            <p:cNvSpPr/>
            <p:nvPr/>
          </p:nvSpPr>
          <p:spPr>
            <a:xfrm>
              <a:off x="3286986" y="3993064"/>
              <a:ext cx="812800" cy="324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3381365" y="3957698"/>
                  <a:ext cx="6158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1365" y="3957698"/>
                  <a:ext cx="6158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3286986" y="256007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/>
                <p:cNvSpPr/>
                <p:nvPr/>
              </p:nvSpPr>
              <p:spPr>
                <a:xfrm>
                  <a:off x="3314118" y="2492364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5" name="矩形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118" y="2492364"/>
                  <a:ext cx="697563" cy="443326"/>
                </a:xfrm>
                <a:prstGeom prst="rect">
                  <a:avLst/>
                </a:prstGeom>
                <a:blipFill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矩形 26"/>
            <p:cNvSpPr/>
            <p:nvPr/>
          </p:nvSpPr>
          <p:spPr>
            <a:xfrm>
              <a:off x="4870949" y="256007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4981802" y="2492364"/>
                  <a:ext cx="646267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802" y="2492364"/>
                  <a:ext cx="646267" cy="4433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/>
            <p:cNvSpPr/>
            <p:nvPr/>
          </p:nvSpPr>
          <p:spPr>
            <a:xfrm>
              <a:off x="6462199" y="2560075"/>
              <a:ext cx="812800" cy="324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/>
                <p:cNvSpPr/>
                <p:nvPr/>
              </p:nvSpPr>
              <p:spPr>
                <a:xfrm>
                  <a:off x="6519815" y="2492364"/>
                  <a:ext cx="697563" cy="4433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815" y="2492364"/>
                  <a:ext cx="697563" cy="443326"/>
                </a:xfrm>
                <a:prstGeom prst="rect">
                  <a:avLst/>
                </a:prstGeom>
                <a:blipFill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组合 31"/>
            <p:cNvGrpSpPr/>
            <p:nvPr/>
          </p:nvGrpSpPr>
          <p:grpSpPr>
            <a:xfrm>
              <a:off x="3549385" y="2038029"/>
              <a:ext cx="288000" cy="288000"/>
              <a:chOff x="2948949" y="2816740"/>
              <a:chExt cx="288000" cy="28800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4" name="直接连接符 33"/>
              <p:cNvCxnSpPr>
                <a:stCxn id="33" idx="2"/>
                <a:endCxn id="33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3" idx="0"/>
                <a:endCxn id="33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724598" y="2042008"/>
              <a:ext cx="288000" cy="288000"/>
              <a:chOff x="2948949" y="2816740"/>
              <a:chExt cx="288000" cy="2880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>
                <a:stCxn id="37" idx="2"/>
                <a:endCxn id="37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37" idx="0"/>
                <a:endCxn id="37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/>
            <p:cNvGrpSpPr/>
            <p:nvPr/>
          </p:nvGrpSpPr>
          <p:grpSpPr>
            <a:xfrm>
              <a:off x="5136166" y="2038029"/>
              <a:ext cx="288000" cy="288000"/>
              <a:chOff x="2948949" y="2816740"/>
              <a:chExt cx="288000" cy="288000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2948949" y="2816740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/>
              <p:cNvCxnSpPr>
                <a:stCxn id="41" idx="2"/>
                <a:endCxn id="41" idx="6"/>
              </p:cNvCxnSpPr>
              <p:nvPr/>
            </p:nvCxnSpPr>
            <p:spPr>
              <a:xfrm>
                <a:off x="2948949" y="2960740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41" idx="0"/>
                <a:endCxn id="41" idx="4"/>
              </p:cNvCxnSpPr>
              <p:nvPr/>
            </p:nvCxnSpPr>
            <p:spPr>
              <a:xfrm>
                <a:off x="3092949" y="2816740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直接箭头连接符 48"/>
            <p:cNvCxnSpPr>
              <a:stCxn id="21" idx="0"/>
              <a:endCxn id="8" idx="2"/>
            </p:cNvCxnSpPr>
            <p:nvPr/>
          </p:nvCxnSpPr>
          <p:spPr>
            <a:xfrm flipV="1">
              <a:off x="3693386" y="3585245"/>
              <a:ext cx="0" cy="4078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5" idx="0"/>
              <a:endCxn id="13" idx="2"/>
            </p:cNvCxnSpPr>
            <p:nvPr/>
          </p:nvCxnSpPr>
          <p:spPr>
            <a:xfrm flipV="1">
              <a:off x="5277349" y="3585245"/>
              <a:ext cx="0" cy="4217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11" idx="0"/>
              <a:endCxn id="15" idx="2"/>
            </p:cNvCxnSpPr>
            <p:nvPr/>
          </p:nvCxnSpPr>
          <p:spPr>
            <a:xfrm flipV="1">
              <a:off x="6868598" y="3585245"/>
              <a:ext cx="1" cy="41778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24" idx="0"/>
              <a:endCxn id="33" idx="4"/>
            </p:cNvCxnSpPr>
            <p:nvPr/>
          </p:nvCxnSpPr>
          <p:spPr>
            <a:xfrm flipH="1" flipV="1">
              <a:off x="3693385" y="2326029"/>
              <a:ext cx="1" cy="2340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7" idx="0"/>
              <a:endCxn id="41" idx="4"/>
            </p:cNvCxnSpPr>
            <p:nvPr/>
          </p:nvCxnSpPr>
          <p:spPr>
            <a:xfrm flipV="1">
              <a:off x="5277349" y="2326029"/>
              <a:ext cx="2817" cy="23404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30" idx="0"/>
              <a:endCxn id="37" idx="4"/>
            </p:cNvCxnSpPr>
            <p:nvPr/>
          </p:nvCxnSpPr>
          <p:spPr>
            <a:xfrm flipH="1" flipV="1">
              <a:off x="6868598" y="2330008"/>
              <a:ext cx="1" cy="23006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8" idx="3"/>
              <a:endCxn id="13" idx="1"/>
            </p:cNvCxnSpPr>
            <p:nvPr/>
          </p:nvCxnSpPr>
          <p:spPr>
            <a:xfrm>
              <a:off x="4099786" y="3423245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3" idx="3"/>
              <a:endCxn id="15" idx="1"/>
            </p:cNvCxnSpPr>
            <p:nvPr/>
          </p:nvCxnSpPr>
          <p:spPr>
            <a:xfrm>
              <a:off x="5683749" y="3423245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stCxn id="30" idx="1"/>
              <a:endCxn id="27" idx="3"/>
            </p:cNvCxnSpPr>
            <p:nvPr/>
          </p:nvCxnSpPr>
          <p:spPr>
            <a:xfrm flipH="1">
              <a:off x="5683749" y="2722075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>
              <a:stCxn id="27" idx="1"/>
              <a:endCxn id="24" idx="3"/>
            </p:cNvCxnSpPr>
            <p:nvPr/>
          </p:nvCxnSpPr>
          <p:spPr>
            <a:xfrm flipH="1">
              <a:off x="4099786" y="2722075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曲线连接符 128"/>
            <p:cNvCxnSpPr>
              <a:stCxn id="5" idx="1"/>
              <a:endCxn id="27" idx="2"/>
            </p:cNvCxnSpPr>
            <p:nvPr/>
          </p:nvCxnSpPr>
          <p:spPr>
            <a:xfrm rot="10800000" flipH="1">
              <a:off x="4870949" y="2884076"/>
              <a:ext cx="406400" cy="1284883"/>
            </a:xfrm>
            <a:prstGeom prst="curvedConnector4">
              <a:avLst>
                <a:gd name="adj1" fmla="val -56250"/>
                <a:gd name="adj2" fmla="val 76072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曲线连接符 132"/>
            <p:cNvCxnSpPr/>
            <p:nvPr/>
          </p:nvCxnSpPr>
          <p:spPr>
            <a:xfrm rot="10800000" flipH="1">
              <a:off x="6462199" y="2885257"/>
              <a:ext cx="406400" cy="1284883"/>
            </a:xfrm>
            <a:prstGeom prst="curvedConnector4">
              <a:avLst>
                <a:gd name="adj1" fmla="val -56250"/>
                <a:gd name="adj2" fmla="val 76072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曲线连接符 133"/>
            <p:cNvCxnSpPr/>
            <p:nvPr/>
          </p:nvCxnSpPr>
          <p:spPr>
            <a:xfrm rot="10800000" flipH="1">
              <a:off x="3275449" y="2884076"/>
              <a:ext cx="406400" cy="1284883"/>
            </a:xfrm>
            <a:prstGeom prst="curvedConnector4">
              <a:avLst>
                <a:gd name="adj1" fmla="val -56250"/>
                <a:gd name="adj2" fmla="val 76072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曲线连接符 134"/>
            <p:cNvCxnSpPr>
              <a:stCxn id="13" idx="0"/>
              <a:endCxn id="41" idx="6"/>
            </p:cNvCxnSpPr>
            <p:nvPr/>
          </p:nvCxnSpPr>
          <p:spPr>
            <a:xfrm rot="5400000" flipH="1" flipV="1">
              <a:off x="4811149" y="2648229"/>
              <a:ext cx="1079216" cy="146817"/>
            </a:xfrm>
            <a:prstGeom prst="curvedConnector4">
              <a:avLst>
                <a:gd name="adj1" fmla="val 21557"/>
                <a:gd name="adj2" fmla="val 50656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曲线连接符 142"/>
            <p:cNvCxnSpPr/>
            <p:nvPr/>
          </p:nvCxnSpPr>
          <p:spPr>
            <a:xfrm rot="5400000" flipH="1" flipV="1">
              <a:off x="6385374" y="2655045"/>
              <a:ext cx="1079216" cy="146817"/>
            </a:xfrm>
            <a:prstGeom prst="curvedConnector4">
              <a:avLst>
                <a:gd name="adj1" fmla="val 21557"/>
                <a:gd name="adj2" fmla="val 50656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曲线连接符 143"/>
            <p:cNvCxnSpPr/>
            <p:nvPr/>
          </p:nvCxnSpPr>
          <p:spPr>
            <a:xfrm rot="5400000" flipH="1" flipV="1">
              <a:off x="3222740" y="2648228"/>
              <a:ext cx="1079216" cy="146817"/>
            </a:xfrm>
            <a:prstGeom prst="curvedConnector4">
              <a:avLst>
                <a:gd name="adj1" fmla="val 21557"/>
                <a:gd name="adj2" fmla="val 506560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6527833" y="3955232"/>
                  <a:ext cx="6815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7833" y="3955232"/>
                  <a:ext cx="68153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矩形 144"/>
            <p:cNvSpPr/>
            <p:nvPr/>
          </p:nvSpPr>
          <p:spPr>
            <a:xfrm>
              <a:off x="3286986" y="1462860"/>
              <a:ext cx="812800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矩形 145"/>
            <p:cNvSpPr/>
            <p:nvPr/>
          </p:nvSpPr>
          <p:spPr>
            <a:xfrm>
              <a:off x="6462198" y="1487483"/>
              <a:ext cx="812800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4870949" y="1462860"/>
              <a:ext cx="812800" cy="32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8" name="直接箭头连接符 147"/>
            <p:cNvCxnSpPr>
              <a:stCxn id="33" idx="0"/>
              <a:endCxn id="145" idx="2"/>
            </p:cNvCxnSpPr>
            <p:nvPr/>
          </p:nvCxnSpPr>
          <p:spPr>
            <a:xfrm flipV="1">
              <a:off x="3693385" y="1786860"/>
              <a:ext cx="1" cy="2511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41" idx="0"/>
              <a:endCxn id="147" idx="2"/>
            </p:cNvCxnSpPr>
            <p:nvPr/>
          </p:nvCxnSpPr>
          <p:spPr>
            <a:xfrm flipH="1" flipV="1">
              <a:off x="5277349" y="1786860"/>
              <a:ext cx="2817" cy="25116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37" idx="0"/>
              <a:endCxn id="146" idx="2"/>
            </p:cNvCxnSpPr>
            <p:nvPr/>
          </p:nvCxnSpPr>
          <p:spPr>
            <a:xfrm flipV="1">
              <a:off x="6868598" y="1811483"/>
              <a:ext cx="0" cy="2305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2515823" y="3423245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7274998" y="3423840"/>
              <a:ext cx="77116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 flipH="1">
              <a:off x="7267711" y="2732261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/>
            <p:nvPr/>
          </p:nvCxnSpPr>
          <p:spPr>
            <a:xfrm flipH="1">
              <a:off x="2515823" y="2728453"/>
              <a:ext cx="7784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/>
                <p:cNvSpPr txBox="1"/>
                <p:nvPr/>
              </p:nvSpPr>
              <p:spPr>
                <a:xfrm>
                  <a:off x="2565610" y="1355973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文本框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610" y="1355973"/>
                  <a:ext cx="405559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/>
                <p:cNvSpPr txBox="1"/>
                <p:nvPr/>
              </p:nvSpPr>
              <p:spPr>
                <a:xfrm>
                  <a:off x="7556710" y="1357556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文本框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6710" y="1357556"/>
                  <a:ext cx="405559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/>
                <p:cNvSpPr txBox="1"/>
                <p:nvPr/>
              </p:nvSpPr>
              <p:spPr>
                <a:xfrm>
                  <a:off x="7602852" y="3884656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文本框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852" y="3884656"/>
                  <a:ext cx="405559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/>
                <p:cNvSpPr txBox="1"/>
                <p:nvPr/>
              </p:nvSpPr>
              <p:spPr>
                <a:xfrm>
                  <a:off x="2560442" y="3955232"/>
                  <a:ext cx="4055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文本框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442" y="3955232"/>
                  <a:ext cx="405559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文本框 168"/>
            <p:cNvSpPr txBox="1"/>
            <p:nvPr/>
          </p:nvSpPr>
          <p:spPr>
            <a:xfrm>
              <a:off x="886435" y="1386750"/>
              <a:ext cx="1629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</a:p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layer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889046" y="3796101"/>
              <a:ext cx="1629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</a:p>
            <a:p>
              <a:pPr algn="ctr"/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layer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882036" y="2998578"/>
              <a:ext cx="16280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Forward </a:t>
              </a:r>
            </a:p>
            <a:p>
              <a:pPr algn="ctr"/>
              <a:r>
                <a:rPr lang="en-US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propagation </a:t>
              </a:r>
            </a:p>
          </p:txBody>
        </p:sp>
        <p:sp>
          <p:nvSpPr>
            <p:cNvPr id="172" name="矩形 171"/>
            <p:cNvSpPr/>
            <p:nvPr/>
          </p:nvSpPr>
          <p:spPr>
            <a:xfrm>
              <a:off x="999499" y="2303205"/>
              <a:ext cx="14398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Backward</a:t>
              </a:r>
            </a:p>
            <a:p>
              <a:pPr algn="ctr"/>
              <a:r>
                <a:rPr lang="en-US" altLang="zh-CN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propagation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/>
                <p:cNvSpPr txBox="1"/>
                <p:nvPr/>
              </p:nvSpPr>
              <p:spPr>
                <a:xfrm>
                  <a:off x="3430282" y="1455811"/>
                  <a:ext cx="4927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3" name="文本框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282" y="1455811"/>
                  <a:ext cx="49276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111" r="-6173"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/>
                <p:cNvSpPr txBox="1"/>
                <p:nvPr/>
              </p:nvSpPr>
              <p:spPr>
                <a:xfrm>
                  <a:off x="5146600" y="1458236"/>
                  <a:ext cx="267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4" name="文本框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00" y="1458236"/>
                  <a:ext cx="2676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2727" r="-9091" b="-260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/>
                <p:cNvSpPr txBox="1"/>
                <p:nvPr/>
              </p:nvSpPr>
              <p:spPr>
                <a:xfrm>
                  <a:off x="6624759" y="1468581"/>
                  <a:ext cx="4927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5" name="文本框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759" y="1468581"/>
                  <a:ext cx="49276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1111" r="-6173" b="-2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2" name="组合 181"/>
            <p:cNvGrpSpPr/>
            <p:nvPr/>
          </p:nvGrpSpPr>
          <p:grpSpPr>
            <a:xfrm>
              <a:off x="8322299" y="3585245"/>
              <a:ext cx="288000" cy="288000"/>
              <a:chOff x="8296899" y="3446347"/>
              <a:chExt cx="288000" cy="288000"/>
            </a:xfrm>
          </p:grpSpPr>
          <p:sp>
            <p:nvSpPr>
              <p:cNvPr id="178" name="椭圆 177"/>
              <p:cNvSpPr/>
              <p:nvPr/>
            </p:nvSpPr>
            <p:spPr>
              <a:xfrm>
                <a:off x="8296899" y="3446347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9" name="直接连接符 178"/>
              <p:cNvCxnSpPr>
                <a:stCxn id="178" idx="2"/>
                <a:endCxn id="178" idx="6"/>
              </p:cNvCxnSpPr>
              <p:nvPr/>
            </p:nvCxnSpPr>
            <p:spPr>
              <a:xfrm>
                <a:off x="8296899" y="3590347"/>
                <a:ext cx="288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/>
              <p:cNvCxnSpPr>
                <a:stCxn id="178" idx="0"/>
                <a:endCxn id="178" idx="4"/>
              </p:cNvCxnSpPr>
              <p:nvPr/>
            </p:nvCxnSpPr>
            <p:spPr>
              <a:xfrm>
                <a:off x="8440899" y="3446347"/>
                <a:ext cx="0" cy="288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1" name="矩形 180"/>
            <p:cNvSpPr/>
            <p:nvPr/>
          </p:nvSpPr>
          <p:spPr>
            <a:xfrm>
              <a:off x="8597298" y="3602287"/>
              <a:ext cx="1032655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Vector splicing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65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1202386" y="767183"/>
            <a:ext cx="4880506" cy="3449547"/>
            <a:chOff x="1202386" y="767183"/>
            <a:chExt cx="4880506" cy="3449547"/>
          </a:xfrm>
        </p:grpSpPr>
        <p:sp>
          <p:nvSpPr>
            <p:cNvPr id="2" name="矩形 1"/>
            <p:cNvSpPr/>
            <p:nvPr/>
          </p:nvSpPr>
          <p:spPr>
            <a:xfrm>
              <a:off x="1333500" y="1352550"/>
              <a:ext cx="2070100" cy="22923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919163" y="1352550"/>
              <a:ext cx="2163729" cy="2292350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noFill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815846" y="1704415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15845" y="2333345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503358" y="2952470"/>
              <a:ext cx="1730378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946147" y="1676845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Conv1D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451064" y="1654637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4449193" y="2322169"/>
              <a:ext cx="1105401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25489" y="2992975"/>
              <a:ext cx="1352807" cy="30536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1815845" y="799540"/>
              <a:ext cx="1105401" cy="3053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449193" y="3887904"/>
              <a:ext cx="1105401" cy="3053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/>
            <p:cNvCxnSpPr>
              <a:stCxn id="13" idx="2"/>
              <a:endCxn id="4" idx="0"/>
            </p:cNvCxnSpPr>
            <p:nvPr/>
          </p:nvCxnSpPr>
          <p:spPr>
            <a:xfrm>
              <a:off x="2368546" y="1104900"/>
              <a:ext cx="1" cy="59951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2"/>
              <a:endCxn id="5" idx="0"/>
            </p:cNvCxnSpPr>
            <p:nvPr/>
          </p:nvCxnSpPr>
          <p:spPr>
            <a:xfrm flipH="1">
              <a:off x="2368546" y="2009775"/>
              <a:ext cx="1" cy="32357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" idx="2"/>
              <a:endCxn id="6" idx="0"/>
            </p:cNvCxnSpPr>
            <p:nvPr/>
          </p:nvCxnSpPr>
          <p:spPr>
            <a:xfrm>
              <a:off x="2368546" y="2638705"/>
              <a:ext cx="1" cy="3137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9" idx="2"/>
              <a:endCxn id="10" idx="0"/>
            </p:cNvCxnSpPr>
            <p:nvPr/>
          </p:nvCxnSpPr>
          <p:spPr>
            <a:xfrm flipH="1">
              <a:off x="5001894" y="1959997"/>
              <a:ext cx="1871" cy="3621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0" idx="2"/>
              <a:endCxn id="11" idx="0"/>
            </p:cNvCxnSpPr>
            <p:nvPr/>
          </p:nvCxnSpPr>
          <p:spPr>
            <a:xfrm flipH="1">
              <a:off x="5001893" y="2627529"/>
              <a:ext cx="1" cy="3654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1" idx="2"/>
              <a:endCxn id="14" idx="0"/>
            </p:cNvCxnSpPr>
            <p:nvPr/>
          </p:nvCxnSpPr>
          <p:spPr>
            <a:xfrm>
              <a:off x="5001893" y="3298335"/>
              <a:ext cx="1" cy="5895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946147" y="2323540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Conv1D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05047" y="2936879"/>
              <a:ext cx="15269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MaxPooling1D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505248" y="1639677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BiGRU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505248" y="2294121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Dropout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505248" y="2971467"/>
              <a:ext cx="971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Dense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743847" y="767183"/>
              <a:ext cx="1249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Input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366448" y="3878176"/>
              <a:ext cx="1249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Output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02386" y="1100099"/>
              <a:ext cx="1487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CNN Structure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93240" y="1100099"/>
              <a:ext cx="14875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BiGRU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Structure</a:t>
              </a:r>
              <a:endPara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5" name="肘形连接符 54"/>
            <p:cNvCxnSpPr>
              <a:stCxn id="37" idx="2"/>
              <a:endCxn id="39" idx="0"/>
            </p:cNvCxnSpPr>
            <p:nvPr/>
          </p:nvCxnSpPr>
          <p:spPr>
            <a:xfrm rot="5400000" flipH="1" flipV="1">
              <a:off x="2861967" y="1146254"/>
              <a:ext cx="1635756" cy="2622601"/>
            </a:xfrm>
            <a:prstGeom prst="bentConnector5">
              <a:avLst>
                <a:gd name="adj1" fmla="val -39546"/>
                <a:gd name="adj2" fmla="val 49263"/>
                <a:gd name="adj3" fmla="val 13538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11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858836" y="28575"/>
            <a:ext cx="7858444" cy="6796382"/>
            <a:chOff x="858836" y="28575"/>
            <a:chExt cx="7858444" cy="6796382"/>
          </a:xfrm>
        </p:grpSpPr>
        <p:sp>
          <p:nvSpPr>
            <p:cNvPr id="2" name="椭圆 1"/>
            <p:cNvSpPr/>
            <p:nvPr/>
          </p:nvSpPr>
          <p:spPr>
            <a:xfrm>
              <a:off x="3762375" y="28575"/>
              <a:ext cx="1581150" cy="5810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01993" y="2880360"/>
              <a:ext cx="1628376" cy="3260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3636641" y="4144962"/>
              <a:ext cx="2028825" cy="857250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754755" y="5209216"/>
              <a:ext cx="1793480" cy="3905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517286" y="5828998"/>
              <a:ext cx="2267182" cy="39052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15569" y="188282"/>
              <a:ext cx="12747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Cambria" panose="02040503050406030204" pitchFamily="18" charset="0"/>
                  <a:ea typeface="Cambria" panose="02040503050406030204" pitchFamily="18" charset="0"/>
                </a:rPr>
                <a:t>Original data set</a:t>
              </a:r>
              <a:endParaRPr lang="zh-CN" altLang="en-US" sz="11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598549" y="816604"/>
              <a:ext cx="1914130" cy="390525"/>
              <a:chOff x="3641725" y="1158546"/>
              <a:chExt cx="1914130" cy="390525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641725" y="1158546"/>
                <a:ext cx="1914130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3824568" y="1212068"/>
                <a:ext cx="15581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Data preprocessing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58836" y="1409700"/>
              <a:ext cx="2463800" cy="542925"/>
              <a:chOff x="1181100" y="1914525"/>
              <a:chExt cx="2463800" cy="54292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181100" y="1914525"/>
                <a:ext cx="2463800" cy="542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328738" y="1972220"/>
                <a:ext cx="21685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Construction and optimization of </a:t>
                </a:r>
                <a:r>
                  <a:rPr lang="en-US" altLang="zh-CN" sz="11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LightGBM</a:t>
                </a:r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model 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1076323" y="2202180"/>
              <a:ext cx="2028825" cy="390525"/>
              <a:chOff x="1076325" y="2705100"/>
              <a:chExt cx="2028825" cy="39052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076325" y="2705100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311671" y="2771145"/>
                <a:ext cx="15581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LightGBM</a:t>
                </a:r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prediction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311669" y="2880360"/>
              <a:ext cx="1558133" cy="326067"/>
              <a:chOff x="1311669" y="3495675"/>
              <a:chExt cx="1558133" cy="326067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11669" y="3495675"/>
                <a:ext cx="1558131" cy="32606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311671" y="3536647"/>
                <a:ext cx="15581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Prediction result 1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414001" y="2913712"/>
              <a:ext cx="14043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Cambria" panose="02040503050406030204" pitchFamily="18" charset="0"/>
                  <a:ea typeface="Cambria" panose="02040503050406030204" pitchFamily="18" charset="0"/>
                </a:rPr>
                <a:t>Prediction result 2</a:t>
              </a:r>
              <a:endParaRPr lang="zh-CN" altLang="en-US" sz="11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5842000" y="1402079"/>
              <a:ext cx="2540000" cy="542925"/>
              <a:chOff x="6032500" y="1373277"/>
              <a:chExt cx="2540000" cy="54292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6032500" y="1373277"/>
                <a:ext cx="2540000" cy="542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222972" y="1429295"/>
                <a:ext cx="21443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Construction and optimization of CNN-</a:t>
                </a:r>
                <a:r>
                  <a:rPr lang="en-US" altLang="zh-CN" sz="11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BiGRU</a:t>
                </a:r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model 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6101767" y="2202180"/>
              <a:ext cx="2028825" cy="390525"/>
              <a:chOff x="6229350" y="2705100"/>
              <a:chExt cx="2028825" cy="39052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229350" y="2705100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429573" y="2771145"/>
                <a:ext cx="16283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CNN-</a:t>
                </a:r>
                <a:r>
                  <a:rPr lang="en-US" altLang="zh-CN" sz="11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BiGRU</a:t>
                </a:r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prediction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3634577" y="3497580"/>
              <a:ext cx="2028825" cy="390525"/>
              <a:chOff x="3590922" y="4162425"/>
              <a:chExt cx="2028825" cy="390525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90922" y="4162425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3634578" y="4217521"/>
                <a:ext cx="1941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Initial residual weighting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/>
                <p:cNvSpPr/>
                <p:nvPr/>
              </p:nvSpPr>
              <p:spPr>
                <a:xfrm>
                  <a:off x="4140849" y="4398348"/>
                  <a:ext cx="1051506" cy="3618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16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zh-CN" altLang="zh-CN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CN" sz="1600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849" y="4398348"/>
                  <a:ext cx="1051506" cy="361830"/>
                </a:xfrm>
                <a:prstGeom prst="rect">
                  <a:avLst/>
                </a:prstGeom>
                <a:blipFill>
                  <a:blip r:embed="rId2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/>
            <p:cNvSpPr txBox="1"/>
            <p:nvPr/>
          </p:nvSpPr>
          <p:spPr>
            <a:xfrm>
              <a:off x="3634105" y="5276279"/>
              <a:ext cx="19415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Cambria" panose="02040503050406030204" pitchFamily="18" charset="0"/>
                  <a:ea typeface="Cambria" panose="02040503050406030204" pitchFamily="18" charset="0"/>
                </a:rPr>
                <a:t>Weight determination</a:t>
              </a:r>
              <a:endParaRPr lang="zh-CN" altLang="en-US" sz="1100" b="1" dirty="0">
                <a:latin typeface="Cambria" panose="02040503050406030204" pitchFamily="18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545209" y="5867594"/>
              <a:ext cx="2197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Cambria" panose="02040503050406030204" pitchFamily="18" charset="0"/>
                  <a:ea typeface="Cambria" panose="02040503050406030204" pitchFamily="18" charset="0"/>
                </a:rPr>
                <a:t>Combination model prediction</a:t>
              </a:r>
              <a:endParaRPr lang="zh-CN" altLang="en-US" sz="1100" b="1" dirty="0">
                <a:latin typeface="Cambria" panose="02040503050406030204" pitchFamily="18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3919702" y="6434432"/>
              <a:ext cx="1501097" cy="390525"/>
              <a:chOff x="3915569" y="7176981"/>
              <a:chExt cx="1501097" cy="390525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3915569" y="7176981"/>
                <a:ext cx="1467130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3915569" y="7241438"/>
                <a:ext cx="150109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Model evaluation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cxnSp>
          <p:nvCxnSpPr>
            <p:cNvPr id="42" name="直接箭头连接符 41"/>
            <p:cNvCxnSpPr>
              <a:stCxn id="2" idx="4"/>
              <a:endCxn id="3" idx="0"/>
            </p:cNvCxnSpPr>
            <p:nvPr/>
          </p:nvCxnSpPr>
          <p:spPr>
            <a:xfrm>
              <a:off x="4552950" y="609600"/>
              <a:ext cx="2664" cy="207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stCxn id="3" idx="2"/>
              <a:endCxn id="21" idx="0"/>
            </p:cNvCxnSpPr>
            <p:nvPr/>
          </p:nvCxnSpPr>
          <p:spPr>
            <a:xfrm rot="16200000" flipH="1">
              <a:off x="5736332" y="26411"/>
              <a:ext cx="194950" cy="2556386"/>
            </a:xfrm>
            <a:prstGeom prst="bentConnector3">
              <a:avLst>
                <a:gd name="adj1" fmla="val 34365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肘形连接符 47"/>
            <p:cNvCxnSpPr>
              <a:stCxn id="3" idx="2"/>
              <a:endCxn id="4" idx="0"/>
            </p:cNvCxnSpPr>
            <p:nvPr/>
          </p:nvCxnSpPr>
          <p:spPr>
            <a:xfrm rot="5400000">
              <a:off x="3221890" y="75975"/>
              <a:ext cx="202571" cy="2464878"/>
            </a:xfrm>
            <a:prstGeom prst="bentConnector3">
              <a:avLst>
                <a:gd name="adj1" fmla="val 3495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" idx="2"/>
              <a:endCxn id="5" idx="0"/>
            </p:cNvCxnSpPr>
            <p:nvPr/>
          </p:nvCxnSpPr>
          <p:spPr>
            <a:xfrm>
              <a:off x="2090736" y="1952625"/>
              <a:ext cx="0" cy="2495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21" idx="2"/>
              <a:endCxn id="8" idx="0"/>
            </p:cNvCxnSpPr>
            <p:nvPr/>
          </p:nvCxnSpPr>
          <p:spPr>
            <a:xfrm>
              <a:off x="7112000" y="1945004"/>
              <a:ext cx="4180" cy="257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" idx="2"/>
              <a:endCxn id="6" idx="0"/>
            </p:cNvCxnSpPr>
            <p:nvPr/>
          </p:nvCxnSpPr>
          <p:spPr>
            <a:xfrm flipH="1">
              <a:off x="2090735" y="2592705"/>
              <a:ext cx="1" cy="2876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8" idx="2"/>
              <a:endCxn id="9" idx="0"/>
            </p:cNvCxnSpPr>
            <p:nvPr/>
          </p:nvCxnSpPr>
          <p:spPr>
            <a:xfrm>
              <a:off x="7116180" y="2592705"/>
              <a:ext cx="1" cy="2876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>
              <a:stCxn id="6" idx="2"/>
              <a:endCxn id="10" idx="0"/>
            </p:cNvCxnSpPr>
            <p:nvPr/>
          </p:nvCxnSpPr>
          <p:spPr>
            <a:xfrm rot="16200000" flipH="1">
              <a:off x="3224286" y="2072875"/>
              <a:ext cx="291153" cy="25582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肘形连接符 64"/>
            <p:cNvCxnSpPr>
              <a:stCxn id="9" idx="2"/>
              <a:endCxn id="10" idx="0"/>
            </p:cNvCxnSpPr>
            <p:nvPr/>
          </p:nvCxnSpPr>
          <p:spPr>
            <a:xfrm rot="5400000">
              <a:off x="5737010" y="2118409"/>
              <a:ext cx="291152" cy="24671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10" idx="2"/>
              <a:endCxn id="11" idx="0"/>
            </p:cNvCxnSpPr>
            <p:nvPr/>
          </p:nvCxnSpPr>
          <p:spPr>
            <a:xfrm>
              <a:off x="4648990" y="3888105"/>
              <a:ext cx="2064" cy="2568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1" idx="2"/>
              <a:endCxn id="12" idx="0"/>
            </p:cNvCxnSpPr>
            <p:nvPr/>
          </p:nvCxnSpPr>
          <p:spPr>
            <a:xfrm>
              <a:off x="4651054" y="5002212"/>
              <a:ext cx="441" cy="207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stCxn id="12" idx="2"/>
              <a:endCxn id="13" idx="0"/>
            </p:cNvCxnSpPr>
            <p:nvPr/>
          </p:nvCxnSpPr>
          <p:spPr>
            <a:xfrm flipH="1">
              <a:off x="4650877" y="5599741"/>
              <a:ext cx="618" cy="2292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13" idx="2"/>
              <a:endCxn id="14" idx="0"/>
            </p:cNvCxnSpPr>
            <p:nvPr/>
          </p:nvCxnSpPr>
          <p:spPr>
            <a:xfrm>
              <a:off x="4650877" y="6219523"/>
              <a:ext cx="2390" cy="2149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/>
            <p:cNvGrpSpPr/>
            <p:nvPr/>
          </p:nvGrpSpPr>
          <p:grpSpPr>
            <a:xfrm>
              <a:off x="6299156" y="4378324"/>
              <a:ext cx="2418124" cy="390525"/>
              <a:chOff x="3590922" y="4162425"/>
              <a:chExt cx="2028825" cy="390525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3590922" y="4162425"/>
                <a:ext cx="2028825" cy="3905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/>
              <p:cNvSpPr txBox="1"/>
              <p:nvPr/>
            </p:nvSpPr>
            <p:spPr>
              <a:xfrm>
                <a:off x="3759313" y="4227502"/>
                <a:ext cx="17261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Improved weighting method</a:t>
                </a:r>
                <a:endParaRPr lang="zh-CN" altLang="en-US" sz="1100" b="1" dirty="0">
                  <a:latin typeface="Cambria" panose="02040503050406030204" pitchFamily="18" charset="0"/>
                </a:endParaRPr>
              </a:p>
            </p:txBody>
          </p:sp>
        </p:grpSp>
        <p:cxnSp>
          <p:nvCxnSpPr>
            <p:cNvPr id="82" name="直接箭头连接符 81"/>
            <p:cNvCxnSpPr>
              <a:stCxn id="11" idx="3"/>
              <a:endCxn id="79" idx="1"/>
            </p:cNvCxnSpPr>
            <p:nvPr/>
          </p:nvCxnSpPr>
          <p:spPr>
            <a:xfrm>
              <a:off x="5665466" y="4573587"/>
              <a:ext cx="63369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90"/>
            <p:cNvCxnSpPr>
              <a:stCxn id="79" idx="2"/>
              <a:endCxn id="27" idx="3"/>
            </p:cNvCxnSpPr>
            <p:nvPr/>
          </p:nvCxnSpPr>
          <p:spPr>
            <a:xfrm rot="5400000">
              <a:off x="6222801" y="4121666"/>
              <a:ext cx="638235" cy="193260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4797165" y="4896407"/>
              <a:ext cx="605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mbria" panose="02040503050406030204" pitchFamily="18" charset="0"/>
                  <a:ea typeface="Cambria" panose="02040503050406030204" pitchFamily="18" charset="0"/>
                </a:rPr>
                <a:t>Yes</a:t>
              </a:r>
              <a:endParaRPr lang="zh-CN" altLang="en-US" sz="1600" b="1" dirty="0">
                <a:latin typeface="Cambria" panose="02040503050406030204" pitchFamily="18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619745" y="4232457"/>
              <a:ext cx="6053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mbria" panose="02040503050406030204" pitchFamily="18" charset="0"/>
                  <a:ea typeface="Cambria" panose="02040503050406030204" pitchFamily="18" charset="0"/>
                </a:rPr>
                <a:t>No</a:t>
              </a:r>
              <a:endParaRPr lang="zh-CN" altLang="en-US" sz="1600" b="1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93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1045586" y="2771775"/>
            <a:ext cx="8738835" cy="1673181"/>
            <a:chOff x="1045586" y="2771775"/>
            <a:chExt cx="8738835" cy="1673181"/>
          </a:xfrm>
        </p:grpSpPr>
        <p:sp>
          <p:nvSpPr>
            <p:cNvPr id="6" name="矩形 5"/>
            <p:cNvSpPr/>
            <p:nvPr/>
          </p:nvSpPr>
          <p:spPr>
            <a:xfrm>
              <a:off x="2482883" y="3366019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549075" y="3435221"/>
                  <a:ext cx="13192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075" y="3435221"/>
                  <a:ext cx="131927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843" t="-4444" r="-5530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1045586" y="3366017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313757" y="3435219"/>
                  <a:ext cx="9009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757" y="3435219"/>
                  <a:ext cx="90095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401" t="-4444" r="-952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3920176" y="3366015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123353" y="3296718"/>
                  <a:ext cx="103094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⋅  ⋅  ⋅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353" y="3296718"/>
                  <a:ext cx="1030940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矩形 18"/>
            <p:cNvSpPr/>
            <p:nvPr/>
          </p:nvSpPr>
          <p:spPr>
            <a:xfrm>
              <a:off x="5357468" y="3362697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625639" y="3431899"/>
                  <a:ext cx="9009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5639" y="3431899"/>
                  <a:ext cx="90095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03" t="-2222" r="-878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矩形 21"/>
            <p:cNvSpPr/>
            <p:nvPr/>
          </p:nvSpPr>
          <p:spPr>
            <a:xfrm>
              <a:off x="6794761" y="3366011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/>
                <p:cNvSpPr txBox="1"/>
                <p:nvPr/>
              </p:nvSpPr>
              <p:spPr>
                <a:xfrm>
                  <a:off x="7272252" y="3431901"/>
                  <a:ext cx="4823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2252" y="3431901"/>
                  <a:ext cx="48231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329" t="-2222" r="-17722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 23"/>
            <p:cNvSpPr/>
            <p:nvPr/>
          </p:nvSpPr>
          <p:spPr>
            <a:xfrm>
              <a:off x="8232201" y="3362697"/>
              <a:ext cx="1437295" cy="41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8435378" y="3293400"/>
                  <a:ext cx="1030940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⋅  ⋅  ⋅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378" y="3293400"/>
                  <a:ext cx="1030940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/>
            <p:cNvSpPr/>
            <p:nvPr/>
          </p:nvSpPr>
          <p:spPr>
            <a:xfrm>
              <a:off x="1045586" y="2771775"/>
              <a:ext cx="5749175" cy="1647825"/>
            </a:xfrm>
            <a:prstGeom prst="rect">
              <a:avLst/>
            </a:prstGeom>
            <a:noFill/>
            <a:ln w="28575">
              <a:solidFill>
                <a:srgbClr val="0657B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85913" y="2924068"/>
              <a:ext cx="22383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Sliding data window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685912" y="3860181"/>
              <a:ext cx="2238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The tidal observation series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794761" y="2825243"/>
              <a:ext cx="815714" cy="464938"/>
            </a:xfrm>
            <a:prstGeom prst="rightArrow">
              <a:avLst/>
            </a:prstGeom>
            <a:solidFill>
              <a:srgbClr val="5B9BD5"/>
            </a:solidFill>
            <a:ln w="19050">
              <a:solidFill>
                <a:srgbClr val="0657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546046" y="2800957"/>
              <a:ext cx="2238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Predict the next time step</a:t>
              </a:r>
              <a:endParaRPr lang="zh-CN" altLang="en-US" sz="1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66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 t="8443" r="8033" b="9963"/>
          <a:stretch/>
        </p:blipFill>
        <p:spPr>
          <a:xfrm>
            <a:off x="0" y="1"/>
            <a:ext cx="10582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8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466</Words>
  <Application>Microsoft Office PowerPoint</Application>
  <PresentationFormat>宽屏</PresentationFormat>
  <Paragraphs>231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Cambria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苏 烨</cp:lastModifiedBy>
  <cp:revision>68</cp:revision>
  <dcterms:created xsi:type="dcterms:W3CDTF">2022-02-17T06:42:23Z</dcterms:created>
  <dcterms:modified xsi:type="dcterms:W3CDTF">2022-06-13T04:33:38Z</dcterms:modified>
</cp:coreProperties>
</file>