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550" y="-658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2020-04-02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82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79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49327" y="2971267"/>
            <a:ext cx="5213598" cy="1221996"/>
            <a:chOff x="330744" y="361950"/>
            <a:chExt cx="5213598" cy="122199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7516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연구실 세미나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9696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accent1">
                      <a:alpha val="70000"/>
                    </a:schemeClr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연구실 세미나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80504" y="4361826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21811937 </a:t>
            </a:r>
            <a:r>
              <a:rPr lang="ko-KR" altLang="en-US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현수연</a:t>
            </a:r>
            <a:endParaRPr lang="ko-KR" altLang="en-US" sz="1050" dirty="0">
              <a:solidFill>
                <a:schemeClr val="accent5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525" y="4214930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solidFill>
                  <a:schemeClr val="accent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20.03.27 ~ 20.04.01</a:t>
            </a:r>
            <a:endParaRPr lang="ko-KR" altLang="en-US" sz="1050" dirty="0">
              <a:solidFill>
                <a:schemeClr val="accent5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180580" cy="660429"/>
            <a:chOff x="1188881" y="351819"/>
            <a:chExt cx="118058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80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UNITY 3D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50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C#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2050" name="Picture 2" descr="C:\Users\현석환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25801"/>
            <a:ext cx="5569656" cy="47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현석환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2911209"/>
            <a:ext cx="4928874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697354" y="3812159"/>
            <a:ext cx="976207" cy="258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185457" y="4070890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콘솔창에</a:t>
            </a:r>
            <a:r>
              <a:rPr lang="ko-KR" altLang="en-US" sz="2000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출력하는 기능</a:t>
            </a:r>
            <a:endParaRPr lang="ko-KR" altLang="en-US" sz="2000" dirty="0">
              <a:solidFill>
                <a:schemeClr val="accent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180580" cy="660429"/>
            <a:chOff x="1188881" y="351819"/>
            <a:chExt cx="118058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80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UNITY 3D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50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C#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074" name="Picture 2" descr="C:\Users\현석환\Desktop\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9" b="35006"/>
          <a:stretch/>
        </p:blipFill>
        <p:spPr bwMode="auto">
          <a:xfrm>
            <a:off x="2110126" y="1384301"/>
            <a:ext cx="4390686" cy="115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현석환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50" y="1384301"/>
            <a:ext cx="3948112" cy="7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현석환\Desktop\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0" b="33745"/>
          <a:stretch/>
        </p:blipFill>
        <p:spPr bwMode="auto">
          <a:xfrm>
            <a:off x="2114186" y="2698855"/>
            <a:ext cx="8550276" cy="17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현석환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65" y="3508365"/>
            <a:ext cx="39401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현석환\Desktop\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t="33097" r="82" b="33147"/>
          <a:stretch/>
        </p:blipFill>
        <p:spPr bwMode="auto">
          <a:xfrm>
            <a:off x="2110126" y="4560877"/>
            <a:ext cx="4953000" cy="1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현석환\Desktop\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59" y="4560877"/>
            <a:ext cx="3916362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</a:t>
            </a:r>
            <a:endParaRPr lang="ko-KR" altLang="en-US" sz="3200" spc="-15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88114" y="3090072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앞으로 어떻게 할 것인가에 대해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913251" cy="660429"/>
            <a:chOff x="1188881" y="351819"/>
            <a:chExt cx="391325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계획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9132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복습 및 수강 </a:t>
              </a:r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(+ </a:t>
              </a:r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다른 기타 공부들</a:t>
              </a:r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…)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17" name="Picture 6" descr="캠퍼스 + 내손안의 캠퍼스, 사이버강의 - 덕성여대신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431869"/>
            <a:ext cx="7510216" cy="42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토익·HSK에도 신종코로나 불똥…9일 시험 연기 허용(종합) | 연합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24" y="1431870"/>
            <a:ext cx="3803178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nity 실시간 개발 플랫폼 | 3D, 2D VR 및 AR 시각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142" y="3733867"/>
            <a:ext cx="3353142" cy="19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5814" y="5782442"/>
            <a:ext cx="711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강의 열심히 듣겠습니다 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^.^ …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무지개, 무지개, 일곱 색을 띤무료 다운로드를위한 PNG 및 PSD 파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53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보노보노 ppt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44805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4108" name="Picture 12" descr="안녕 짤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93" y="955040"/>
            <a:ext cx="436567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76624" y="293320"/>
            <a:ext cx="6191251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감사합니다</a:t>
            </a:r>
            <a:endParaRPr lang="ko-KR" altLang="en-US" sz="8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5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57193" y="2985207"/>
            <a:ext cx="8156829" cy="1301895"/>
            <a:chOff x="212651" y="3206557"/>
            <a:chExt cx="8156829" cy="1301895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사이버 강의</a:t>
              </a:r>
              <a:endParaRPr lang="en-US" altLang="ko-KR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과제</a:t>
              </a:r>
              <a:endParaRPr lang="en-US" altLang="ko-KR" sz="1400" spc="-150" dirty="0" smtClean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err="1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ect</a:t>
              </a:r>
              <a:endParaRPr lang="ko-KR" altLang="en-US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복습  및 수강 </a:t>
              </a:r>
              <a:endParaRPr lang="en-US" altLang="ko-KR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TOEIC</a:t>
              </a:r>
              <a:endParaRPr lang="ko-KR" altLang="en-US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41741" cy="369332"/>
              <a:chOff x="212651" y="3255887"/>
              <a:chExt cx="1441741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학교 활동</a:t>
                </a:r>
                <a:endParaRPr lang="ko-KR" altLang="en-US" spc="-15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549656" cy="369332"/>
              <a:chOff x="2356877" y="3206557"/>
              <a:chExt cx="1549656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04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 smtClean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UNITY 3D</a:t>
                </a:r>
                <a:endParaRPr lang="ko-KR" altLang="en-US" spc="-15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066639" cy="369332"/>
              <a:chOff x="4952427" y="3207822"/>
              <a:chExt cx="1066639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계</a:t>
                </a:r>
                <a:r>
                  <a:rPr lang="ko-KR" altLang="en-US" spc="-150" dirty="0">
                    <a:solidFill>
                      <a:schemeClr val="bg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획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LG Smart UI Light" panose="020B0300000101010101" pitchFamily="50" charset="-127"/>
                  <a:ea typeface="LG Smart UI Light" panose="020B0300000101010101" pitchFamily="50" charset="-127"/>
                  <a:cs typeface="Arial" panose="020B0604020202020204" pitchFamily="34" charset="0"/>
                </a:rPr>
                <a:t>C#</a:t>
              </a:r>
              <a:endParaRPr lang="en-US" altLang="ko-KR" sz="1400" spc="-150" dirty="0">
                <a:solidFill>
                  <a:schemeClr val="bg1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학교 활동</a:t>
            </a:r>
            <a:endParaRPr lang="ko-KR" altLang="en-US" sz="3200" spc="-15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68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밀려진 현장 강의로 인한 사이버 강의 청강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401346" cy="660429"/>
            <a:chOff x="1188881" y="351819"/>
            <a:chExt cx="14013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활동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01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사이버 강의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1026" name="Picture 2" descr="C:\Users\현석환\Desktop\KakaoTalk_20200401_222234390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330403"/>
            <a:ext cx="3290186" cy="502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현석환\Desktop\KakaoTalk_20200401_222234390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90" y="1330404"/>
            <a:ext cx="7826512" cy="37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현석환\Desktop\KakaoTalk_20200401_222234390_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18" y="2631099"/>
            <a:ext cx="5723346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554672" y="5260406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강의 들으면서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필기한 것들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</a:t>
            </a:r>
            <a:endParaRPr lang="ko-KR" altLang="en-US" sz="3200" b="1" dirty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019831" cy="660429"/>
            <a:chOff x="1188881" y="351819"/>
            <a:chExt cx="10198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생활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과제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214438"/>
            <a:ext cx="62198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3138487"/>
            <a:ext cx="564832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1" y="3323712"/>
            <a:ext cx="4352925" cy="295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86" y="2666999"/>
            <a:ext cx="2467516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4" y="490318"/>
            <a:ext cx="2333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27" y="4729162"/>
            <a:ext cx="63531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528589" y="1291087"/>
            <a:ext cx="1471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제출한 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</a:t>
            </a:r>
            <a:endParaRPr lang="ko-KR" altLang="en-US" sz="3200" b="1" dirty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019831" cy="660429"/>
            <a:chOff x="1188881" y="351819"/>
            <a:chExt cx="10198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학교 활동</a:t>
              </a:r>
              <a:endParaRPr lang="ko-KR" altLang="en-US" sz="1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661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Ect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099025"/>
            <a:ext cx="8468611" cy="533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849351" y="2783098"/>
            <a:ext cx="30059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은영이랑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서로 모르는 거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물어보고 알려주고</a:t>
            </a:r>
            <a:endParaRPr lang="en-US" altLang="ko-KR" sz="3200" b="1" dirty="0" smtClean="0">
              <a:solidFill>
                <a:schemeClr val="accent2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했습니다</a:t>
            </a:r>
            <a:r>
              <a:rPr lang="en-US" altLang="ko-KR" sz="3200" b="1" dirty="0" smtClean="0">
                <a:solidFill>
                  <a:schemeClr val="accent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…^.^</a:t>
            </a:r>
          </a:p>
        </p:txBody>
      </p:sp>
    </p:spTree>
    <p:extLst>
      <p:ext uri="{BB962C8B-B14F-4D97-AF65-F5344CB8AC3E}">
        <p14:creationId xmlns:p14="http://schemas.microsoft.com/office/powerpoint/2010/main" val="2049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64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UNITY 3D</a:t>
            </a:r>
            <a:endParaRPr lang="ko-KR" altLang="en-US" sz="3200" spc="-15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87398" y="3090072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C# </a:t>
            </a:r>
            <a:r>
              <a:rPr lang="ko-KR" altLang="en-US" sz="105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기초 공부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180580" cy="660429"/>
            <a:chOff x="1188881" y="351819"/>
            <a:chExt cx="118058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80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UNITY 3D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50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C#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26" name="Picture 2" descr="C:\Users\현석환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60" y="1170782"/>
            <a:ext cx="6318102" cy="51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현석환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170782"/>
            <a:ext cx="1616074" cy="20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3106896" y="1397979"/>
            <a:ext cx="1956821" cy="1234324"/>
            <a:chOff x="93908" y="3859177"/>
            <a:chExt cx="1956821" cy="1234324"/>
          </a:xfrm>
        </p:grpSpPr>
        <p:sp>
          <p:nvSpPr>
            <p:cNvPr id="28" name="TextBox 27"/>
            <p:cNvSpPr txBox="1"/>
            <p:nvPr/>
          </p:nvSpPr>
          <p:spPr>
            <a:xfrm>
              <a:off x="93908" y="3859177"/>
              <a:ext cx="1369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2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C# script</a:t>
              </a:r>
              <a:endParaRPr lang="ko-KR" altLang="en-US" sz="24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325" y="4231727"/>
              <a:ext cx="194840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게임 내에서 이용되는 스크립트</a:t>
              </a:r>
              <a:endParaRPr lang="en-US" altLang="ko-KR" sz="1000" dirty="0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just"/>
              <a:r>
                <a:rPr lang="ko-KR" altLang="en-US" sz="1000" dirty="0" err="1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유니티</a:t>
              </a:r>
              <a:r>
                <a:rPr lang="ko-KR" altLang="en-US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엔진에서 자체적으로 스크립트를 생성할 수 있으며 </a:t>
              </a:r>
              <a:r>
                <a:rPr lang="en-US" altLang="ko-KR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visual studio</a:t>
              </a:r>
              <a:r>
                <a:rPr lang="ko-KR" altLang="en-US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로 스크립트 편집을 할 수 있다</a:t>
              </a:r>
              <a:r>
                <a:rPr lang="en-US" altLang="ko-KR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.</a:t>
              </a:r>
              <a:endParaRPr lang="ko-KR" altLang="en-US" sz="1000" dirty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1881888" y="16996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77852" y="3816301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012772" y="3506915"/>
            <a:ext cx="2865080" cy="772660"/>
            <a:chOff x="93908" y="3859177"/>
            <a:chExt cx="2865080" cy="772660"/>
          </a:xfrm>
        </p:grpSpPr>
        <p:sp>
          <p:nvSpPr>
            <p:cNvPr id="37" name="TextBox 36"/>
            <p:cNvSpPr txBox="1"/>
            <p:nvPr/>
          </p:nvSpPr>
          <p:spPr>
            <a:xfrm>
              <a:off x="93908" y="3859177"/>
              <a:ext cx="2865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2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UNITY default script</a:t>
              </a:r>
              <a:endParaRPr lang="ko-KR" altLang="en-US" sz="24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325" y="4231727"/>
              <a:ext cx="2794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Visual studio</a:t>
              </a:r>
              <a:r>
                <a:rPr lang="ko-KR" altLang="en-US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에 실행되면 다음과 같은 스크립트가 자동적으로 작성되어 실행된다</a:t>
              </a:r>
              <a:r>
                <a:rPr lang="en-US" altLang="ko-KR" sz="1000" dirty="0" smtClean="0">
                  <a:solidFill>
                    <a:schemeClr val="tx2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.</a:t>
              </a:r>
              <a:endParaRPr lang="ko-KR" altLang="en-US" sz="1000" dirty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22993" y="1253067"/>
            <a:ext cx="3776134" cy="5174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22993" y="1807118"/>
            <a:ext cx="2057400" cy="2485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22993" y="2311400"/>
            <a:ext cx="3776134" cy="3209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71727" y="3187382"/>
            <a:ext cx="1439333" cy="11007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71727" y="4855315"/>
            <a:ext cx="1532466" cy="11814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182120" y="1195523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데이터를 저장하는 형을 제공</a:t>
            </a:r>
            <a:endParaRPr lang="ko-KR" altLang="en-US" sz="2000" dirty="0">
              <a:solidFill>
                <a:schemeClr val="accent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4668" y="1731341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3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유니티가</a:t>
            </a:r>
            <a:r>
              <a:rPr lang="ko-KR" altLang="en-US" sz="2000" dirty="0" smtClean="0">
                <a:solidFill>
                  <a:schemeClr val="accent3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동작하는데 필요한 기능 제공</a:t>
            </a:r>
            <a:endParaRPr lang="ko-KR" altLang="en-US" sz="2000" dirty="0">
              <a:solidFill>
                <a:schemeClr val="accent3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8533" y="2627977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이름 </a:t>
            </a:r>
            <a:r>
              <a:rPr lang="en-US" altLang="ko-KR" sz="2000" dirty="0" smtClean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(= </a:t>
            </a:r>
            <a:r>
              <a:rPr lang="ko-KR" altLang="en-US" sz="2000" dirty="0" smtClean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스크립트 이름</a:t>
            </a:r>
            <a:r>
              <a:rPr lang="en-US" altLang="ko-KR" sz="2000" dirty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2000" dirty="0">
              <a:solidFill>
                <a:schemeClr val="accent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04193" y="3187382"/>
            <a:ext cx="144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 </a:t>
            </a:r>
            <a:r>
              <a:rPr lang="ko-KR" altLang="en-US" sz="2000" dirty="0" err="1" smtClean="0">
                <a:solidFill>
                  <a:schemeClr val="accent6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매서드</a:t>
            </a:r>
            <a:endParaRPr lang="ko-KR" altLang="en-US" sz="2000" dirty="0">
              <a:solidFill>
                <a:schemeClr val="accent6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24668" y="4855315"/>
            <a:ext cx="167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 </a:t>
            </a:r>
            <a:r>
              <a:rPr lang="ko-KR" altLang="en-US" sz="2000" dirty="0" err="1" smtClean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매서드</a:t>
            </a:r>
            <a:endParaRPr lang="ko-KR" altLang="en-US" sz="2000" dirty="0">
              <a:solidFill>
                <a:schemeClr val="bg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4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180580" cy="660429"/>
            <a:chOff x="1188881" y="351819"/>
            <a:chExt cx="118058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80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UNITY 3D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50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C#</a:t>
              </a:r>
              <a:endParaRPr lang="ko-KR" altLang="en-US" sz="2200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pic>
        <p:nvPicPr>
          <p:cNvPr id="1026" name="Picture 2" descr="C:\Users\현석환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1" r="57037" b="2520"/>
          <a:stretch/>
        </p:blipFill>
        <p:spPr bwMode="auto">
          <a:xfrm>
            <a:off x="265814" y="1191822"/>
            <a:ext cx="2714453" cy="33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34681" y="1551172"/>
            <a:ext cx="1439333" cy="1100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4681" y="3219105"/>
            <a:ext cx="1532466" cy="11814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7147" y="1551172"/>
            <a:ext cx="144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 </a:t>
            </a:r>
            <a:r>
              <a:rPr lang="ko-KR" altLang="en-US" sz="2000" dirty="0" err="1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매서드</a:t>
            </a:r>
            <a:endParaRPr lang="ko-KR" altLang="en-US" sz="2000" dirty="0">
              <a:solidFill>
                <a:schemeClr val="accent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7622" y="3219105"/>
            <a:ext cx="167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 </a:t>
            </a:r>
            <a:r>
              <a:rPr lang="ko-KR" altLang="en-US" sz="2000" dirty="0" err="1" smtClean="0">
                <a:solidFill>
                  <a:schemeClr val="accent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매서드</a:t>
            </a:r>
            <a:endParaRPr lang="ko-KR" altLang="en-US" sz="2000" dirty="0">
              <a:solidFill>
                <a:schemeClr val="accent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Picture 2" descr="연필의 101가지 사용법&gt; 플립 북 애니메이션 만들기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37" y="972937"/>
            <a:ext cx="7854704" cy="19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3081867" y="426896"/>
            <a:ext cx="2218266" cy="521930"/>
          </a:xfrm>
          <a:prstGeom prst="wedgeRoundRectCallout">
            <a:avLst>
              <a:gd name="adj1" fmla="val -3276"/>
              <a:gd name="adj2" fmla="val 90077"/>
              <a:gd name="adj3" fmla="val 16667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Start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4089400" y="1012248"/>
            <a:ext cx="660400" cy="193298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834465" y="1012248"/>
            <a:ext cx="863600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50463" y="993258"/>
            <a:ext cx="863600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866465" y="978380"/>
            <a:ext cx="1219202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87265" y="968745"/>
            <a:ext cx="1354668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660464" y="961446"/>
            <a:ext cx="1159935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898566" y="968745"/>
            <a:ext cx="863600" cy="1932982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4419600" y="3246277"/>
            <a:ext cx="2218266" cy="521930"/>
          </a:xfrm>
          <a:prstGeom prst="wedgeRoundRectCallout">
            <a:avLst>
              <a:gd name="adj1" fmla="val 159"/>
              <a:gd name="adj2" fmla="val -120807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6522091" y="362750"/>
            <a:ext cx="2218266" cy="521930"/>
          </a:xfrm>
          <a:prstGeom prst="wedgeRoundRectCallout">
            <a:avLst>
              <a:gd name="adj1" fmla="val -58238"/>
              <a:gd name="adj2" fmla="val 129009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6866465" y="3255014"/>
            <a:ext cx="2218266" cy="521930"/>
          </a:xfrm>
          <a:prstGeom prst="wedgeRoundRectCallout">
            <a:avLst>
              <a:gd name="adj1" fmla="val -13199"/>
              <a:gd name="adj2" fmla="val -192183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8892757" y="367853"/>
            <a:ext cx="2218266" cy="521930"/>
          </a:xfrm>
          <a:prstGeom prst="wedgeRoundRectCallout">
            <a:avLst>
              <a:gd name="adj1" fmla="val -58238"/>
              <a:gd name="adj2" fmla="val 129009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9239891" y="3246277"/>
            <a:ext cx="2218266" cy="521930"/>
          </a:xfrm>
          <a:prstGeom prst="wedgeRoundRectCallout">
            <a:avLst>
              <a:gd name="adj1" fmla="val 3976"/>
              <a:gd name="adj2" fmla="val -174339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9789433" y="3823928"/>
            <a:ext cx="2218266" cy="521930"/>
          </a:xfrm>
          <a:prstGeom prst="wedgeRoundRectCallout">
            <a:avLst>
              <a:gd name="adj1" fmla="val 20770"/>
              <a:gd name="adj2" fmla="val -263560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4140200" y="3940960"/>
            <a:ext cx="2381891" cy="63104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스크립트 실행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40200" y="4813027"/>
            <a:ext cx="2381891" cy="63104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Start</a:t>
            </a:r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4140200" y="5735893"/>
            <a:ext cx="2381891" cy="631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/>
              <a:t>Update</a:t>
            </a:r>
            <a:endParaRPr lang="ko-KR" altLang="en-US" sz="2400" dirty="0"/>
          </a:p>
        </p:txBody>
      </p:sp>
      <p:cxnSp>
        <p:nvCxnSpPr>
          <p:cNvPr id="16" name="직선 화살표 연결선 15"/>
          <p:cNvCxnSpPr>
            <a:stCxn id="14" idx="2"/>
            <a:endCxn id="59" idx="0"/>
          </p:cNvCxnSpPr>
          <p:nvPr/>
        </p:nvCxnSpPr>
        <p:spPr>
          <a:xfrm>
            <a:off x="5331146" y="4572000"/>
            <a:ext cx="0" cy="24102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9" idx="2"/>
            <a:endCxn id="60" idx="0"/>
          </p:cNvCxnSpPr>
          <p:nvPr/>
        </p:nvCxnSpPr>
        <p:spPr>
          <a:xfrm>
            <a:off x="5331146" y="5444067"/>
            <a:ext cx="0" cy="29182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0" idx="2"/>
          </p:cNvCxnSpPr>
          <p:nvPr/>
        </p:nvCxnSpPr>
        <p:spPr>
          <a:xfrm rot="16200000" flipH="1">
            <a:off x="6103039" y="5595039"/>
            <a:ext cx="279400" cy="1823187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60" idx="3"/>
          </p:cNvCxnSpPr>
          <p:nvPr/>
        </p:nvCxnSpPr>
        <p:spPr>
          <a:xfrm rot="10800000">
            <a:off x="6522091" y="6051413"/>
            <a:ext cx="632242" cy="594920"/>
          </a:xfrm>
          <a:prstGeom prst="bentConnector3">
            <a:avLst>
              <a:gd name="adj1" fmla="val -49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22091" y="4928492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번만 실행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43832" y="6148818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프레임마다 실행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8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9" grpId="0" animBg="1"/>
      <p:bldP spid="41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" grpId="0" animBg="1"/>
      <p:bldP spid="59" grpId="0" animBg="1"/>
      <p:bldP spid="60" grpId="0" animBg="1"/>
      <p:bldP spid="62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316</Words>
  <Application>Microsoft Office PowerPoint</Application>
  <PresentationFormat>사용자 지정</PresentationFormat>
  <Paragraphs>96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현석환</cp:lastModifiedBy>
  <cp:revision>172</cp:revision>
  <dcterms:created xsi:type="dcterms:W3CDTF">2015-01-21T11:35:38Z</dcterms:created>
  <dcterms:modified xsi:type="dcterms:W3CDTF">2020-04-02T07:00:43Z</dcterms:modified>
  <cp:version>1000.0000.01</cp:version>
</cp:coreProperties>
</file>