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86" r:id="rId6"/>
    <p:sldId id="296" r:id="rId7"/>
    <p:sldId id="293" r:id="rId8"/>
    <p:sldId id="294" r:id="rId9"/>
    <p:sldId id="29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-1200" y="-461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2020-04-09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82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79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49327" y="2971267"/>
            <a:ext cx="5213598" cy="1221996"/>
            <a:chOff x="330744" y="361950"/>
            <a:chExt cx="5213598" cy="1221996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47516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연구실 세미나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49696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연구실 세미나</a:t>
              </a:r>
              <a:endParaRPr lang="en-US" altLang="ko-KR" sz="7200" b="1" spc="-300" dirty="0" smtClean="0">
                <a:solidFill>
                  <a:schemeClr val="accent1">
                    <a:alpha val="7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80504" y="4361826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 smtClean="0">
                <a:solidFill>
                  <a:schemeClr val="accent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21811937 </a:t>
            </a:r>
            <a:r>
              <a:rPr lang="ko-KR" altLang="en-US" sz="1050" dirty="0" smtClean="0">
                <a:solidFill>
                  <a:schemeClr val="accent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현수연</a:t>
            </a:r>
            <a:endParaRPr lang="ko-KR" altLang="en-US" sz="1050" dirty="0">
              <a:solidFill>
                <a:schemeClr val="accent5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3259" y="4214930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 smtClean="0">
                <a:solidFill>
                  <a:schemeClr val="accent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20.04.02 </a:t>
            </a:r>
            <a:r>
              <a:rPr lang="en-US" altLang="ko-KR" sz="1050" dirty="0" smtClean="0">
                <a:solidFill>
                  <a:schemeClr val="accent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~ </a:t>
            </a:r>
            <a:r>
              <a:rPr lang="en-US" altLang="ko-KR" sz="1050" dirty="0" smtClean="0">
                <a:solidFill>
                  <a:schemeClr val="accent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20.04.08</a:t>
            </a:r>
            <a:endParaRPr lang="ko-KR" altLang="en-US" sz="1050" dirty="0">
              <a:solidFill>
                <a:schemeClr val="accent5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261270" y="2974450"/>
            <a:ext cx="6012603" cy="1325359"/>
            <a:chOff x="2356877" y="3206557"/>
            <a:chExt cx="6012603" cy="1325359"/>
          </a:xfrm>
        </p:grpSpPr>
        <p:sp>
          <p:nvSpPr>
            <p:cNvPr id="9" name="TextBox 8"/>
            <p:cNvSpPr txBox="1"/>
            <p:nvPr/>
          </p:nvSpPr>
          <p:spPr>
            <a:xfrm>
              <a:off x="2730406" y="3599353"/>
              <a:ext cx="3541394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사이버 강의</a:t>
              </a:r>
              <a:endParaRPr lang="en-US" altLang="ko-KR" sz="1400" spc="-150" dirty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과제</a:t>
              </a:r>
              <a:endParaRPr lang="en-US" altLang="ko-KR" sz="1400" spc="-150" dirty="0" smtClean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err="1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ect</a:t>
              </a:r>
              <a:endParaRPr lang="ko-KR" altLang="en-US" sz="1400" spc="-150" dirty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복습  및 수강 </a:t>
              </a:r>
              <a:endParaRPr lang="en-US" altLang="ko-KR" sz="1400" spc="-150" dirty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err="1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ect</a:t>
              </a:r>
              <a:endParaRPr lang="ko-KR" altLang="en-US" sz="1400" spc="-150" dirty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356877" y="3230021"/>
              <a:ext cx="1441741" cy="369332"/>
              <a:chOff x="2356877" y="3279351"/>
              <a:chExt cx="1441741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356877" y="3279351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02219" y="3279351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학교 활동</a:t>
                </a:r>
                <a:endParaRPr lang="ko-KR" altLang="en-US" spc="-15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066639" cy="369332"/>
              <a:chOff x="4952427" y="3207822"/>
              <a:chExt cx="1066639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계</a:t>
                </a:r>
                <a:r>
                  <a:rPr lang="ko-KR" altLang="en-US" spc="-15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획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학교 활동</a:t>
            </a:r>
            <a:endParaRPr lang="ko-KR" altLang="en-US" sz="3200" spc="-15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68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밀려진 현장 강의로 인한 사이버 강의 청강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401346" cy="660429"/>
            <a:chOff x="1188881" y="351819"/>
            <a:chExt cx="14013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학교 활동</a:t>
              </a:r>
              <a:endParaRPr lang="ko-KR" altLang="en-US" sz="1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01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사이버 강의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177348"/>
            <a:ext cx="3902652" cy="390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2" y="796804"/>
            <a:ext cx="4083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9" y="1177348"/>
            <a:ext cx="3789362" cy="241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30" y="3716894"/>
            <a:ext cx="3497261" cy="272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796804"/>
            <a:ext cx="45434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54" y="2385366"/>
            <a:ext cx="4813918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54" y="604548"/>
            <a:ext cx="3456384" cy="472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65814" y="5324618"/>
            <a:ext cx="43476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안녕하세요</a:t>
            </a:r>
            <a:endParaRPr lang="en-US" altLang="ko-KR" sz="3200" b="1" dirty="0" smtClean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밀림의 왕 </a:t>
            </a:r>
            <a:r>
              <a:rPr lang="ko-KR" altLang="en-US" sz="3200" b="1" dirty="0" err="1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라이언킹</a:t>
            </a:r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입니다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019831" cy="660429"/>
            <a:chOff x="1188881" y="351819"/>
            <a:chExt cx="10198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학교 생활</a:t>
              </a:r>
              <a:endParaRPr lang="ko-KR" altLang="en-US" sz="1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39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과제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69057" y="1540113"/>
            <a:ext cx="4166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초록 점이 전부 </a:t>
            </a:r>
            <a:endParaRPr lang="en-US" altLang="ko-KR" sz="3200" b="1" dirty="0" smtClean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과제랑 퀴즈 입니다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…</a:t>
            </a:r>
            <a:r>
              <a:rPr lang="ko-KR" altLang="en-US" sz="3200" b="1" dirty="0" err="1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ㅎ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</a:t>
            </a:r>
            <a:r>
              <a:rPr lang="ko-KR" altLang="en-US" sz="3200" b="1" dirty="0" err="1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ㅎ</a:t>
            </a:r>
            <a:endParaRPr lang="ko-KR" altLang="en-US" sz="3200" b="1" dirty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302646"/>
            <a:ext cx="7150986" cy="155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3004979"/>
            <a:ext cx="6121260" cy="350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77996" y="1277619"/>
            <a:ext cx="194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LMS : </a:t>
            </a:r>
            <a:r>
              <a:rPr lang="ko-KR" altLang="en-US" sz="1000" dirty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과제하자 </a:t>
            </a:r>
            <a:r>
              <a:rPr lang="ko-KR" altLang="en-US" sz="1000" dirty="0" err="1" smtClean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ㅎㅎ</a:t>
            </a:r>
            <a:endParaRPr lang="ko-KR" altLang="en-US" sz="1000" dirty="0">
              <a:solidFill>
                <a:schemeClr val="tx2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1030" name="Picture 6" descr="Uživatel 델리 na Twitteru: „이 짤 보고 환멸난 기계공 로봇 같아서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1" y="3004975"/>
            <a:ext cx="4667465" cy="35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2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019831" cy="660429"/>
            <a:chOff x="1188881" y="351819"/>
            <a:chExt cx="10198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학교 생활</a:t>
              </a:r>
              <a:endParaRPr lang="ko-KR" altLang="en-US" sz="1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39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과제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139825"/>
            <a:ext cx="108870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6" y="2728778"/>
            <a:ext cx="8991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11214" y="2866447"/>
            <a:ext cx="2538704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95" y="2389565"/>
            <a:ext cx="2617603" cy="362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꿈은 없구요. 놀고 싶습니다. :: 과제를 그지같이 했지만 어쨌든 제출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2112420"/>
            <a:ext cx="4572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207972" y="5135176"/>
            <a:ext cx="328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과제 한 것들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,,, </a:t>
            </a:r>
            <a:r>
              <a:rPr lang="ko-KR" altLang="en-US" sz="3200" b="1" dirty="0" err="1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ㅎ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</a:t>
            </a:r>
            <a:r>
              <a:rPr lang="ko-KR" altLang="en-US" sz="3200" b="1" dirty="0" err="1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ㅎ</a:t>
            </a:r>
            <a:endParaRPr lang="ko-KR" altLang="en-US" sz="3200" b="1" dirty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1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</a:t>
            </a:r>
            <a:endParaRPr lang="ko-KR" altLang="en-US" sz="3200" spc="-15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88114" y="3090072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앞으로 어떻게 할 것인가에 대해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913251" cy="660429"/>
            <a:chOff x="1188881" y="351819"/>
            <a:chExt cx="391325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계획</a:t>
              </a:r>
              <a:endParaRPr lang="ko-KR" altLang="en-US" sz="1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9132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복습 및 수강 </a:t>
              </a:r>
              <a:r>
                <a:rPr lang="en-US" altLang="ko-KR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(+ </a:t>
              </a:r>
              <a:r>
                <a:rPr lang="ko-KR" altLang="en-US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다른 기타 공부들</a:t>
              </a:r>
              <a:r>
                <a:rPr lang="en-US" altLang="ko-KR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…)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pic>
        <p:nvPicPr>
          <p:cNvPr id="17" name="Picture 6" descr="캠퍼스 + 내손안의 캠퍼스, 사이버강의 - 덕성여대신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431869"/>
            <a:ext cx="7510216" cy="422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5814" y="5782442"/>
            <a:ext cx="711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강의 열심히 듣겠습니다 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^.^ 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305" y="2644048"/>
            <a:ext cx="4006729" cy="3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868305" y="1431869"/>
            <a:ext cx="7112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다른 공부도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…</a:t>
            </a:r>
          </a:p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열심히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… </a:t>
            </a:r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하겠습니다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…</a:t>
            </a:r>
            <a:endParaRPr lang="en-US" altLang="ko-KR" sz="3200" b="1" dirty="0" smtClean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무지개, 무지개, 일곱 색을 띤무료 다운로드를위한 PNG 및 PSD 파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5300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보노보노 ppt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448050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108" name="Picture 12" descr="안녕 짤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193" y="955040"/>
            <a:ext cx="436567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76624" y="293320"/>
            <a:ext cx="6191251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감사합니다</a:t>
            </a:r>
            <a:endParaRPr lang="ko-KR" altLang="en-US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5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188</Words>
  <Application>Microsoft Office PowerPoint</Application>
  <PresentationFormat>사용자 지정</PresentationFormat>
  <Paragraphs>50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현석환</cp:lastModifiedBy>
  <cp:revision>181</cp:revision>
  <dcterms:created xsi:type="dcterms:W3CDTF">2015-01-21T11:35:38Z</dcterms:created>
  <dcterms:modified xsi:type="dcterms:W3CDTF">2020-04-09T06:26:13Z</dcterms:modified>
  <cp:version>1000.0000.01</cp:version>
</cp:coreProperties>
</file>