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49" r:id="rId2"/>
    <p:sldId id="386" r:id="rId3"/>
    <p:sldId id="364" r:id="rId4"/>
    <p:sldId id="380" r:id="rId5"/>
    <p:sldId id="381" r:id="rId6"/>
    <p:sldId id="388" r:id="rId7"/>
    <p:sldId id="382" r:id="rId8"/>
    <p:sldId id="389" r:id="rId9"/>
    <p:sldId id="383" r:id="rId10"/>
    <p:sldId id="384" r:id="rId11"/>
    <p:sldId id="385" r:id="rId12"/>
    <p:sldId id="390" r:id="rId13"/>
    <p:sldId id="387" r:id="rId14"/>
    <p:sldId id="360" r:id="rId15"/>
  </p:sldIdLst>
  <p:sldSz cx="9144000" cy="6858000" type="screen4x3"/>
  <p:notesSz cx="6858000" cy="9144000"/>
  <p:embeddedFontLst>
    <p:embeddedFont>
      <p:font typeface="나눔 고딕" panose="020B0600000101010101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나눔고딕" pitchFamily="2" charset="-127"/>
      <p:regular r:id="rId24"/>
      <p:bold r:id="rId25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2713">
          <p15:clr>
            <a:srgbClr val="A4A3A4"/>
          </p15:clr>
        </p15:guide>
        <p15:guide id="3" orient="horz" pos="264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pos="158">
          <p15:clr>
            <a:srgbClr val="A4A3A4"/>
          </p15:clr>
        </p15:guide>
        <p15:guide id="6" pos="1997">
          <p15:clr>
            <a:srgbClr val="A4A3A4"/>
          </p15:clr>
        </p15:guide>
        <p15:guide id="7" pos="3771">
          <p15:clr>
            <a:srgbClr val="A4A3A4"/>
          </p15:clr>
        </p15:guide>
        <p15:guide id="8" pos="3843">
          <p15:clr>
            <a:srgbClr val="A4A3A4"/>
          </p15:clr>
        </p15:guide>
        <p15:guide id="9" pos="5604">
          <p15:clr>
            <a:srgbClr val="A4A3A4"/>
          </p15:clr>
        </p15:guide>
        <p15:guide id="10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27E"/>
    <a:srgbClr val="404C5E"/>
    <a:srgbClr val="7E858E"/>
    <a:srgbClr val="4C535C"/>
    <a:srgbClr val="FFE05B"/>
    <a:srgbClr val="7D62F0"/>
    <a:srgbClr val="FEEA54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7" autoAdjust="0"/>
    <p:restoredTop sz="96197" autoAdjust="0"/>
  </p:normalViewPr>
  <p:slideViewPr>
    <p:cSldViewPr>
      <p:cViewPr varScale="1">
        <p:scale>
          <a:sx n="81" d="100"/>
          <a:sy n="81" d="100"/>
        </p:scale>
        <p:origin x="1608" y="72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6/9/2022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 lang="ko-KR" altLang="en-US"/>
              <a:pPr/>
              <a:t>2022-06-09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4068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812771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82902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8073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14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8502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3797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7662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0170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57862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7439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3710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9958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6/9/2022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텍스트를 입력하시오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6/9/2022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6/9/2022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3429000"/>
            <a:ext cx="65527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00" spc="-150" dirty="0">
                <a:solidFill>
                  <a:srgbClr val="68727E"/>
                </a:solidFill>
                <a:latin typeface="+mj-lt"/>
                <a:ea typeface="나눔고딕" pitchFamily="50" charset="-127"/>
              </a:rPr>
              <a:t>객체지향프로그래밍 </a:t>
            </a:r>
            <a:endParaRPr lang="en-US" altLang="ko-KR" sz="4300" spc="-150" dirty="0">
              <a:solidFill>
                <a:srgbClr val="68727E"/>
              </a:solidFill>
              <a:latin typeface="+mj-lt"/>
              <a:ea typeface="나눔고딕" pitchFamily="50" charset="-127"/>
            </a:endParaRPr>
          </a:p>
          <a:p>
            <a:r>
              <a:rPr lang="ko-KR" altLang="en-US" sz="4300" i="0" dirty="0">
                <a:solidFill>
                  <a:srgbClr val="68727E"/>
                </a:solidFill>
                <a:effectLst/>
                <a:latin typeface="+mj-lt"/>
              </a:rPr>
              <a:t>네트워크 게임</a:t>
            </a:r>
            <a:endParaRPr lang="en-US" altLang="ko-KR" sz="4300" spc="-150" dirty="0">
              <a:solidFill>
                <a:srgbClr val="68727E"/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44208" y="6224979"/>
            <a:ext cx="259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5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5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ko-KR" altLang="en-US" sz="1500" b="1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신현수 박수연 </a:t>
            </a:r>
            <a:r>
              <a:rPr lang="ko-KR" altLang="en-US" sz="15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이동현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52957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import processing.net.*; </a:t>
            </a:r>
          </a:p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Client c;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 input;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 output;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String[] data = {"Yes", "No"};</a:t>
            </a:r>
          </a:p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void setup() {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size(950, 400);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background(204);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text("Quiz App Client",200, 100);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stroke(0);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frameRate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(5); // Slow it down a little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// Connect to the server’s IP address and port­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c = new Client(this, "127.0.0.1", 12345); // Replace with your server’s IP and port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ClientText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922426" y="1700808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네트워크 사용을 위해 </a:t>
            </a:r>
            <a:r>
              <a:rPr lang="en-US" altLang="ko-KR" sz="1600" dirty="0"/>
              <a:t>library</a:t>
            </a:r>
            <a:r>
              <a:rPr lang="ko-KR" altLang="en-US" sz="1600" dirty="0"/>
              <a:t>를 </a:t>
            </a:r>
            <a:r>
              <a:rPr lang="en-US" altLang="ko-KR" sz="1600" dirty="0"/>
              <a:t>import Library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client class</a:t>
            </a:r>
            <a:r>
              <a:rPr lang="ko-KR" altLang="en-US" sz="1600" dirty="0"/>
              <a:t>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r>
              <a:rPr lang="en-US" altLang="ko-KR" sz="1600" dirty="0"/>
              <a:t>*server</a:t>
            </a:r>
            <a:r>
              <a:rPr lang="ko-KR" altLang="en-US" sz="1600" dirty="0"/>
              <a:t>에게 전달할 </a:t>
            </a:r>
            <a:r>
              <a:rPr lang="en-US" altLang="ko-KR" sz="1600" dirty="0"/>
              <a:t>input string, Client</a:t>
            </a:r>
            <a:r>
              <a:rPr lang="ko-KR" altLang="en-US" sz="1600" dirty="0"/>
              <a:t>에게서 </a:t>
            </a:r>
            <a:endParaRPr lang="en-US" altLang="ko-KR" sz="1600" dirty="0"/>
          </a:p>
          <a:p>
            <a:r>
              <a:rPr lang="ko-KR" altLang="en-US" sz="1600" dirty="0"/>
              <a:t>받을 </a:t>
            </a:r>
            <a:r>
              <a:rPr lang="en-US" altLang="ko-KR" sz="1600" dirty="0"/>
              <a:t>output string</a:t>
            </a:r>
            <a:r>
              <a:rPr lang="ko-KR" altLang="en-US" sz="1600" dirty="0"/>
              <a:t>을 선언</a:t>
            </a:r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질문에 대한 대답이 들어있는 </a:t>
            </a:r>
            <a:r>
              <a:rPr lang="en-US" altLang="ko-KR" sz="1600" dirty="0"/>
              <a:t>data list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기본적인 </a:t>
            </a:r>
            <a:r>
              <a:rPr lang="en-US" altLang="ko-KR" sz="1600" dirty="0"/>
              <a:t>setup </a:t>
            </a:r>
            <a:r>
              <a:rPr lang="ko-KR" altLang="en-US" sz="1600" dirty="0"/>
              <a:t>설정을 해주고 자신의 컴퓨터 </a:t>
            </a:r>
            <a:endParaRPr lang="en-US" altLang="ko-KR" sz="1600" dirty="0"/>
          </a:p>
          <a:p>
            <a:r>
              <a:rPr lang="ko-KR" altLang="en-US" sz="1600" dirty="0"/>
              <a:t>주소와 포트 번호 </a:t>
            </a:r>
            <a:r>
              <a:rPr lang="en-US" altLang="ko-KR" sz="1600" dirty="0"/>
              <a:t>12345</a:t>
            </a:r>
            <a:r>
              <a:rPr lang="ko-KR" altLang="en-US" sz="1600" dirty="0"/>
              <a:t>를 넣어서 서버에 접속</a:t>
            </a:r>
          </a:p>
        </p:txBody>
      </p:sp>
    </p:spTree>
    <p:extLst>
      <p:ext uri="{BB962C8B-B14F-4D97-AF65-F5344CB8AC3E}">
        <p14:creationId xmlns:p14="http://schemas.microsoft.com/office/powerpoint/2010/main" val="41833530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18116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void draw() {        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if (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keyPressed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if(key == 'a' || key == 'A')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input = data[0];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 else if (key == 's' || key == 'S')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input = data[1];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ClientText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624565" y="3781379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*A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를 누르면 </a:t>
            </a:r>
            <a:r>
              <a:rPr lang="en-US" altLang="ko-KR" sz="1600" dirty="0"/>
              <a:t>“Yes’,</a:t>
            </a:r>
            <a:r>
              <a:rPr lang="ko-KR" altLang="en-US" sz="1600" dirty="0"/>
              <a:t> </a:t>
            </a:r>
            <a:r>
              <a:rPr lang="en-US" altLang="ko-KR" sz="1600" dirty="0"/>
              <a:t>S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를 누르면 </a:t>
            </a:r>
            <a:r>
              <a:rPr lang="en-US" altLang="ko-KR" sz="1600" dirty="0"/>
              <a:t>“No”</a:t>
            </a:r>
            <a:r>
              <a:rPr lang="ko-KR" altLang="en-US" sz="1600" dirty="0"/>
              <a:t>를 </a:t>
            </a:r>
            <a:r>
              <a:rPr lang="en-US" altLang="ko-KR" sz="1600" dirty="0"/>
              <a:t>input</a:t>
            </a:r>
            <a:r>
              <a:rPr lang="ko-KR" altLang="en-US" sz="1600" dirty="0"/>
              <a:t>에 할당하고 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 전송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428422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1811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ClientText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491880" y="4878164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도착한 </a:t>
            </a:r>
            <a:r>
              <a:rPr lang="en-US" altLang="ko-KR" sz="1600" dirty="0"/>
              <a:t>data</a:t>
            </a:r>
            <a:r>
              <a:rPr lang="ko-KR" altLang="en-US" sz="1600" dirty="0"/>
              <a:t>가 있으면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r>
              <a:rPr lang="en-US" altLang="ko-KR" sz="1600" dirty="0"/>
              <a:t>string output</a:t>
            </a:r>
            <a:r>
              <a:rPr lang="ko-KR" altLang="en-US" sz="1600" dirty="0"/>
              <a:t>에 정의하고 </a:t>
            </a:r>
            <a:r>
              <a:rPr lang="en-US" altLang="ko-KR" sz="1600" dirty="0"/>
              <a:t>output</a:t>
            </a:r>
            <a:r>
              <a:rPr lang="ko-KR" altLang="en-US" sz="1600" dirty="0"/>
              <a:t>이 </a:t>
            </a:r>
            <a:r>
              <a:rPr lang="en-US" altLang="ko-KR" sz="1600" dirty="0"/>
              <a:t>“reset”</a:t>
            </a:r>
            <a:r>
              <a:rPr lang="ko-KR" altLang="en-US" sz="1600" dirty="0"/>
              <a:t>과 같으면 화면에 띄웠던 것들을 지움</a:t>
            </a:r>
            <a:endParaRPr lang="en-US" altLang="ko-KR" sz="1600" dirty="0"/>
          </a:p>
          <a:p>
            <a:r>
              <a:rPr lang="en-US" altLang="ko-KR" sz="1600" dirty="0"/>
              <a:t>*Output</a:t>
            </a:r>
            <a:r>
              <a:rPr lang="ko-KR" altLang="en-US" sz="1600" dirty="0"/>
              <a:t>이 </a:t>
            </a:r>
            <a:r>
              <a:rPr lang="en-US" altLang="ko-KR" sz="1600" dirty="0"/>
              <a:t>“reset”</a:t>
            </a:r>
            <a:r>
              <a:rPr lang="ko-KR" altLang="en-US" sz="1600" dirty="0"/>
              <a:t>과 다르면 </a:t>
            </a:r>
            <a:r>
              <a:rPr lang="en-US" altLang="ko-KR" sz="1600" dirty="0"/>
              <a:t>“Quiz App Client</a:t>
            </a:r>
            <a:r>
              <a:rPr lang="ko-KR" altLang="en-US" sz="1600" dirty="0"/>
              <a:t>를 띄우고 </a:t>
            </a:r>
            <a:r>
              <a:rPr lang="en-US" altLang="ko-KR" sz="1600" dirty="0"/>
              <a:t>output</a:t>
            </a:r>
            <a:r>
              <a:rPr lang="ko-KR" altLang="en-US" sz="1600" dirty="0"/>
              <a:t>에 받은 질문을 화면에 띄운 후 대답 </a:t>
            </a:r>
            <a:r>
              <a:rPr lang="en-US" altLang="ko-KR" sz="1600" dirty="0"/>
              <a:t>key</a:t>
            </a:r>
            <a:r>
              <a:rPr lang="ko-KR" altLang="en-US" sz="1600" dirty="0"/>
              <a:t>를 안내하는 문구를 띄움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85D-8ECA-D54D-B142-A12E37B9DE89}"/>
              </a:ext>
            </a:extLst>
          </p:cNvPr>
          <p:cNvSpPr txBox="1"/>
          <p:nvPr/>
        </p:nvSpPr>
        <p:spPr>
          <a:xfrm>
            <a:off x="216024" y="136121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Receive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server</a:t>
            </a:r>
            <a:endParaRPr lang="ko-KR" altLang="en-US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c.available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() &gt; 0) { 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c.readString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input.equals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reset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")){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(204);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Quiz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App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Client",200, 100);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Question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:", 50, 200); 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, 200,200);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your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Question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Yes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]/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No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])", 200, 300);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</a:p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4039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51520" y="1268760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  <a:ea typeface="굴림" panose="020B0600000101010101" pitchFamily="50" charset="-127"/>
              </a:rPr>
              <a:t>신현수 </a:t>
            </a:r>
            <a:endParaRPr lang="en-US" altLang="ko-KR" sz="1600" dirty="0">
              <a:latin typeface="+mj-lt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+mj-lt"/>
                <a:ea typeface="굴림" panose="020B0600000101010101" pitchFamily="50" charset="-127"/>
              </a:rPr>
              <a:t>실제로는 실시간으로 </a:t>
            </a:r>
            <a:r>
              <a:rPr lang="ko-KR" altLang="en-US" sz="1600" dirty="0" err="1">
                <a:latin typeface="+mj-lt"/>
                <a:ea typeface="굴림" panose="020B0600000101010101" pitchFamily="50" charset="-127"/>
              </a:rPr>
              <a:t>상호소통하며</a:t>
            </a:r>
            <a:r>
              <a:rPr lang="ko-KR" altLang="en-US" sz="1600" dirty="0">
                <a:latin typeface="+mj-lt"/>
                <a:ea typeface="굴림" panose="020B0600000101010101" pitchFamily="50" charset="-127"/>
              </a:rPr>
              <a:t> 작동하는 프로그램이 많은데 이번에 실시간으로 통신하는 프로그램을 처음 만들어 보아서 새로웠습니다</a:t>
            </a:r>
            <a:r>
              <a:rPr lang="en-US" altLang="ko-KR" sz="1600" dirty="0">
                <a:latin typeface="+mj-lt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+mj-lt"/>
                <a:ea typeface="굴림" panose="020B0600000101010101" pitchFamily="50" charset="-127"/>
              </a:rPr>
              <a:t>이렇게 실시간성을 사용하면 게임 외에도 더 다양한 프로그램을 만들 수 있을 것 같고 게임 말고도 더 다양한 프로그램을 직접 만들어 보고 싶습니다</a:t>
            </a:r>
            <a:r>
              <a:rPr lang="en-US" altLang="ko-KR" sz="1600" dirty="0">
                <a:latin typeface="+mj-lt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atin typeface="+mj-lt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+mj-lt"/>
                <a:ea typeface="굴림" panose="020B0600000101010101" pitchFamily="50" charset="-127"/>
              </a:rPr>
              <a:t>박수연</a:t>
            </a:r>
            <a:endParaRPr lang="en-US" altLang="ko-KR" sz="1600" dirty="0">
              <a:latin typeface="+mj-lt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+mj-lt"/>
              </a:rPr>
              <a:t>서버에서 </a:t>
            </a:r>
            <a:r>
              <a:rPr lang="en-US" altLang="ko-KR" sz="1600" dirty="0">
                <a:latin typeface="+mj-lt"/>
              </a:rPr>
              <a:t>a s d f</a:t>
            </a:r>
            <a:r>
              <a:rPr lang="ko-KR" altLang="en-US" sz="1600" dirty="0">
                <a:latin typeface="+mj-lt"/>
              </a:rPr>
              <a:t>를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누르면 퀴즈를 낼 수 있고</a:t>
            </a:r>
            <a:r>
              <a:rPr lang="en-US" altLang="ko-KR" sz="1600" dirty="0">
                <a:latin typeface="+mj-lt"/>
              </a:rPr>
              <a:t>,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r</a:t>
            </a:r>
            <a:r>
              <a:rPr lang="ko-KR" altLang="en-US" sz="1600" dirty="0">
                <a:latin typeface="+mj-lt"/>
              </a:rPr>
              <a:t>을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누르면 초기화 할 수 있는 실시간 프로그램을 만들어보니 신기했고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이번 과제가 마지막 과제였는데 그동안 여러 과제를 하면서 </a:t>
            </a:r>
            <a:r>
              <a:rPr lang="ko-KR" altLang="en-US" sz="1600" dirty="0" err="1">
                <a:latin typeface="+mj-lt"/>
              </a:rPr>
              <a:t>팀원분들한테</a:t>
            </a:r>
            <a:r>
              <a:rPr lang="ko-KR" altLang="en-US" sz="1600" dirty="0">
                <a:latin typeface="+mj-lt"/>
              </a:rPr>
              <a:t> 많은 도움을 받았기 때문에 저에게는 다른 수업보다도 더 많은 것을 얻어갈 수 있었던 수업이었습니다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이동현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여태 만들어 왔던 게임들은 하나의 </a:t>
            </a:r>
            <a:r>
              <a:rPr lang="en-US" altLang="ko-KR" sz="1600" dirty="0">
                <a:latin typeface="+mj-lt"/>
              </a:rPr>
              <a:t>pc</a:t>
            </a:r>
            <a:r>
              <a:rPr lang="ko-KR" altLang="en-US" sz="1600" dirty="0">
                <a:latin typeface="+mj-lt"/>
              </a:rPr>
              <a:t>에서만 플레이 가능한 구조라서 제약되는 부분들이 많았습니다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당시에 만들면서도 온라인으로 서로 연결되는 게임들은 어떻게 만들어지는가에 대해서 궁금했는데 이번 수업을 통해서 그 부분이 해소된 거 같습니다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서버와 클라이언트 코드를 둘 다 만들어야 하고 또 그들의 상호작용을 살펴 보는 과정이 필요해서 간단한 게임을 만드는데도 상당한 시간이 소요되었습니다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서버와 클라이언트 부분을 나누어서 조원끼리 서로 코드를 만든 뒤에 비교해보는 과정을 거쳤는데 여기서 오류를 많이 겪었습니다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결과적으로 간단한 게임을 </a:t>
            </a:r>
            <a:r>
              <a:rPr lang="ko-KR" altLang="en-US" sz="1600" dirty="0" err="1">
                <a:latin typeface="+mj-lt"/>
              </a:rPr>
              <a:t>만드는데에</a:t>
            </a:r>
            <a:r>
              <a:rPr lang="ko-KR" altLang="en-US" sz="1600" dirty="0">
                <a:latin typeface="+mj-lt"/>
              </a:rPr>
              <a:t> 그쳤지만 다음에는 다중 접속이 가능한 게임을 만들어보고 싶다는 생각이 들었습니다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  <a:p>
            <a:endParaRPr lang="en-US" altLang="ko-KR" sz="1600" dirty="0">
              <a:latin typeface="+mj-lt"/>
              <a:ea typeface="굴림" panose="020B0600000101010101" pitchFamily="50" charset="-127"/>
            </a:endParaRPr>
          </a:p>
          <a:p>
            <a:endParaRPr lang="en-US" altLang="ko-KR" sz="1600" dirty="0">
              <a:latin typeface="+mj-lt"/>
              <a:ea typeface="굴림" panose="020B0600000101010101" pitchFamily="50" charset="-127"/>
            </a:endParaRPr>
          </a:p>
          <a:p>
            <a:endParaRPr lang="ko-KR" altLang="en-US" sz="1600" dirty="0"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7023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95636" y="3212976"/>
            <a:ext cx="6552728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ko-KR" altLang="en-US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게임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KakaoTalk_20220609_163241585">
            <a:hlinkClick r:id="" action="ppaction://media"/>
            <a:extLst>
              <a:ext uri="{FF2B5EF4-FFF2-40B4-BE49-F238E27FC236}">
                <a16:creationId xmlns:a16="http://schemas.microsoft.com/office/drawing/2014/main" id="{9DC79282-098D-2993-E3C8-8440331357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5576" y="2564904"/>
            <a:ext cx="7683080" cy="172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45E07-C8BE-3FEE-76B7-F9D06BF5444C}"/>
              </a:ext>
            </a:extLst>
          </p:cNvPr>
          <p:cNvSpPr txBox="1"/>
          <p:nvPr/>
        </p:nvSpPr>
        <p:spPr>
          <a:xfrm>
            <a:off x="755576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서버에서 </a:t>
            </a:r>
            <a:r>
              <a:rPr lang="en-US" altLang="ko-KR" dirty="0">
                <a:latin typeface="+mj-lt"/>
              </a:rPr>
              <a:t>a s d f</a:t>
            </a:r>
            <a:r>
              <a:rPr lang="ko-KR" altLang="en-US" dirty="0">
                <a:latin typeface="+mj-lt"/>
              </a:rPr>
              <a:t>를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누르면 퀴즈를 낼 수 있고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r</a:t>
            </a:r>
            <a:r>
              <a:rPr lang="ko-KR" altLang="en-US" dirty="0">
                <a:latin typeface="+mj-lt"/>
              </a:rPr>
              <a:t>을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누르면 초기화 할 수 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8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52957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import processing.net.*;</a:t>
            </a:r>
          </a:p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Server s;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Client c;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 input;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 output;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 answer;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String[] question = {"The symbolic animal of Canada is 'Bear'.", "Napoleon was born in Germany.", "There are many Koalas and Kangaroos in Austria.", "Romeo and Juliet have loved each other for 5 days."};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String[]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answer_list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{"No", "No", "No", "Yes"};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String[]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answer_keys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{"Not Bear, it's Beaver.", "Not Germany, He was in France.", "Not Austria, We can see them in Australia.", "The answer is O"};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int restart = 0;</a:t>
            </a:r>
          </a:p>
          <a:p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887416" y="119268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네트워크 사용을 위해 </a:t>
            </a:r>
            <a:r>
              <a:rPr lang="en-US" altLang="ko-KR" sz="1600" dirty="0"/>
              <a:t>library</a:t>
            </a:r>
            <a:r>
              <a:rPr lang="ko-KR" altLang="en-US" sz="1600" dirty="0"/>
              <a:t>를 </a:t>
            </a:r>
            <a:r>
              <a:rPr lang="en-US" altLang="ko-KR" sz="1600" dirty="0"/>
              <a:t>import</a:t>
            </a:r>
          </a:p>
          <a:p>
            <a:r>
              <a:rPr lang="en-US" altLang="ko-KR" sz="1600" dirty="0"/>
              <a:t>Library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server, client class</a:t>
            </a:r>
            <a:r>
              <a:rPr lang="ko-KR" altLang="en-US" sz="1600" dirty="0"/>
              <a:t>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r>
              <a:rPr lang="en-US" altLang="ko-KR" sz="1600" dirty="0"/>
              <a:t>Client</a:t>
            </a:r>
            <a:r>
              <a:rPr lang="ko-KR" altLang="en-US" sz="1600" dirty="0"/>
              <a:t>에게 전달할 </a:t>
            </a:r>
            <a:r>
              <a:rPr lang="en-US" altLang="ko-KR" sz="1600" dirty="0"/>
              <a:t>input string, Client</a:t>
            </a:r>
            <a:r>
              <a:rPr lang="ko-KR" altLang="en-US" sz="1600" dirty="0"/>
              <a:t>에게서 받을 </a:t>
            </a:r>
            <a:r>
              <a:rPr lang="en-US" altLang="ko-KR" sz="1600" dirty="0"/>
              <a:t>output string</a:t>
            </a:r>
            <a:r>
              <a:rPr lang="ko-KR" altLang="en-US" sz="1600" dirty="0"/>
              <a:t>을 선언</a:t>
            </a:r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각종 질문이 들어간 </a:t>
            </a:r>
            <a:r>
              <a:rPr lang="en-US" altLang="ko-KR" sz="1600" dirty="0"/>
              <a:t>question list</a:t>
            </a:r>
            <a:r>
              <a:rPr lang="ko-KR" altLang="en-US" sz="1600" dirty="0"/>
              <a:t>와 각종 질문에 대한 </a:t>
            </a:r>
            <a:endParaRPr lang="en-US" altLang="ko-KR" sz="1600" dirty="0"/>
          </a:p>
          <a:p>
            <a:r>
              <a:rPr lang="ko-KR" altLang="en-US" sz="1600" dirty="0"/>
              <a:t>정답이 들어간 </a:t>
            </a:r>
            <a:r>
              <a:rPr lang="en-US" altLang="ko-KR" sz="1600" dirty="0"/>
              <a:t>answer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/>
              <a:t>keys list, </a:t>
            </a:r>
            <a:r>
              <a:rPr lang="ko-KR" altLang="en-US" sz="1600" dirty="0"/>
              <a:t>각종 질문에 대한 옳은 대답이 들어간 </a:t>
            </a:r>
            <a:r>
              <a:rPr lang="en-US" altLang="ko-KR" sz="1600" dirty="0" err="1"/>
              <a:t>answer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/>
              <a:t>list</a:t>
            </a:r>
            <a:r>
              <a:rPr lang="en-US" altLang="ko-KR" sz="1600" dirty="0"/>
              <a:t> list</a:t>
            </a:r>
            <a:r>
              <a:rPr lang="ko-KR" altLang="en-US" sz="1600" dirty="0"/>
              <a:t>를 정의</a:t>
            </a:r>
            <a:endParaRPr lang="en-US" altLang="ko-KR" sz="1600" dirty="0"/>
          </a:p>
          <a:p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36449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36700"/>
            <a:ext cx="8433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void setup() {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size(950, 400);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background(204);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text("Quiz App Server",200, 100);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stroke(0);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frameRate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(5); // Slow it down a little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s = new Server(this, 12345);  // Start a simple server on a port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4067944" y="365494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기본적인 </a:t>
            </a:r>
            <a:r>
              <a:rPr lang="en-US" altLang="ko-KR" sz="1600" dirty="0"/>
              <a:t>setup </a:t>
            </a:r>
            <a:r>
              <a:rPr lang="ko-KR" altLang="en-US" sz="1600" dirty="0"/>
              <a:t>설정을 해주고 자신의 컴퓨터 </a:t>
            </a:r>
            <a:endParaRPr lang="en-US" altLang="ko-KR" sz="1600" dirty="0"/>
          </a:p>
          <a:p>
            <a:r>
              <a:rPr lang="ko-KR" altLang="en-US" sz="1600" dirty="0"/>
              <a:t>주소와 포트 번호 </a:t>
            </a:r>
            <a:r>
              <a:rPr lang="en-US" altLang="ko-KR" sz="1600" dirty="0"/>
              <a:t>12345</a:t>
            </a:r>
            <a:r>
              <a:rPr lang="ko-KR" altLang="en-US" sz="1600" dirty="0"/>
              <a:t>를 넣어서 서버를 시작</a:t>
            </a:r>
          </a:p>
        </p:txBody>
      </p:sp>
    </p:spTree>
    <p:extLst>
      <p:ext uri="{BB962C8B-B14F-4D97-AF65-F5344CB8AC3E}">
        <p14:creationId xmlns:p14="http://schemas.microsoft.com/office/powerpoint/2010/main" val="6358160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29730"/>
            <a:ext cx="5688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void draw() {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if (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keyPressed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if(key == 'a' || key == 'A')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text("Quiz App Server",200, 100);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input = question[0];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answer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answer_list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[0];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answer_keys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[0];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text("My Question:", 50, 200);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text(input, 220,200);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707904" y="4313684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*Key</a:t>
            </a:r>
            <a:r>
              <a:rPr lang="ko-KR" altLang="en-US" sz="1600" dirty="0"/>
              <a:t>를 누르면 </a:t>
            </a:r>
            <a:r>
              <a:rPr lang="en-US" altLang="ko-KR" sz="1600" dirty="0"/>
              <a:t>“Quiz App Server” </a:t>
            </a:r>
            <a:r>
              <a:rPr lang="ko-KR" altLang="en-US" sz="1600" dirty="0"/>
              <a:t>텍스트를 출력하고 누른 </a:t>
            </a:r>
            <a:r>
              <a:rPr lang="en-US" altLang="ko-KR" sz="1600" dirty="0"/>
              <a:t>key</a:t>
            </a:r>
            <a:r>
              <a:rPr lang="ko-KR" altLang="en-US" sz="1600" dirty="0"/>
              <a:t>에 따라 각기 다른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질문에 대한 정답</a:t>
            </a:r>
            <a:r>
              <a:rPr lang="en-US" altLang="ko-KR" sz="1600" dirty="0"/>
              <a:t>, </a:t>
            </a:r>
            <a:r>
              <a:rPr lang="ko-KR" altLang="en-US" sz="1600" dirty="0"/>
              <a:t>질문에 대한 옳은 대답을 각 변수에 할당함</a:t>
            </a:r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선택된 질문이 무엇인지 화면에 띄우고 그 질문을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에게 전송함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07721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2973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else if(key == 's' || key == 'S')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text("Quiz App Server",200, 100);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input = question[1];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answer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answer_list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[1];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answer_keys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[1];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text("My Question:", 50, 200);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text(input, 220,200);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707904" y="4313684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*Key</a:t>
            </a:r>
            <a:r>
              <a:rPr lang="ko-KR" altLang="en-US" sz="1600" dirty="0"/>
              <a:t>를 누르면 </a:t>
            </a:r>
            <a:r>
              <a:rPr lang="en-US" altLang="ko-KR" sz="1600" dirty="0"/>
              <a:t>“Quiz App Server” </a:t>
            </a:r>
            <a:r>
              <a:rPr lang="ko-KR" altLang="en-US" sz="1600" dirty="0"/>
              <a:t>텍스트를 출력하고 누른 </a:t>
            </a:r>
            <a:r>
              <a:rPr lang="en-US" altLang="ko-KR" sz="1600" dirty="0"/>
              <a:t>key</a:t>
            </a:r>
            <a:r>
              <a:rPr lang="ko-KR" altLang="en-US" sz="1600" dirty="0"/>
              <a:t>에 따라 각기 다른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질문에 대한 정답</a:t>
            </a:r>
            <a:r>
              <a:rPr lang="en-US" altLang="ko-KR" sz="1600" dirty="0"/>
              <a:t>, </a:t>
            </a:r>
            <a:r>
              <a:rPr lang="ko-KR" altLang="en-US" sz="1600" dirty="0"/>
              <a:t>질문에 대한 옳은 대답을 각 변수에 할당함</a:t>
            </a:r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선택된 질문이 무엇인지 화면에 띄우고 그 질문을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에게 전송한다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22949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9012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} else if(key == 'd' || key == 'D')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text("Quiz App Server",200, 100);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input = question[2];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answer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answer_list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answer_keys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text("My Question:", 50, 200);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text(input, 220,200);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1572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390124"/>
            <a:ext cx="56886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else if(key == 'f' || key == 'F')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text("Quiz App Server",200, 100);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input = question[3];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answer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answer_list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answer_keys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text("My Question:", 50, 200);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textSize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(30);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text(input, 220,200);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}else if(key == 'r' || key == 'R')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s.write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("reset");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background(204);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output = "null";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E8FC7-396D-1D60-FDA5-405F2D051DC8}"/>
              </a:ext>
            </a:extLst>
          </p:cNvPr>
          <p:cNvSpPr txBox="1"/>
          <p:nvPr/>
        </p:nvSpPr>
        <p:spPr>
          <a:xfrm>
            <a:off x="4572000" y="47971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예외로 </a:t>
            </a:r>
            <a:r>
              <a:rPr lang="en-US" altLang="ko-KR" sz="1600" dirty="0"/>
              <a:t>r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는 누르면 화면에 띄웠던 것들을 </a:t>
            </a:r>
            <a:endParaRPr lang="en-US" altLang="ko-KR" sz="1600" dirty="0"/>
          </a:p>
          <a:p>
            <a:r>
              <a:rPr lang="ko-KR" altLang="en-US" sz="1600" dirty="0"/>
              <a:t>지우는 역할을 수행함</a:t>
            </a:r>
          </a:p>
        </p:txBody>
      </p:sp>
    </p:spTree>
    <p:extLst>
      <p:ext uri="{BB962C8B-B14F-4D97-AF65-F5344CB8AC3E}">
        <p14:creationId xmlns:p14="http://schemas.microsoft.com/office/powerpoint/2010/main" val="30396105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13321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코드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Object-Oriented Programming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08074-DF23-23BC-7498-999C04A7AEB1}"/>
              </a:ext>
            </a:extLst>
          </p:cNvPr>
          <p:cNvSpPr txBox="1"/>
          <p:nvPr/>
        </p:nvSpPr>
        <p:spPr>
          <a:xfrm>
            <a:off x="243406" y="1431935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// Receive data from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clientas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c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s.available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if (c != null)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output =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c.readString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if(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output.equals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(answer))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text(output, 100, 250);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text("Alright it is right answer!", 100, 300);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 else 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text(output, 100, 250);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text(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answer_key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, 100,300);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8730-ED1C-1896-9CF9-E40D3ACBF382}"/>
              </a:ext>
            </a:extLst>
          </p:cNvPr>
          <p:cNvSpPr txBox="1"/>
          <p:nvPr/>
        </p:nvSpPr>
        <p:spPr>
          <a:xfrm>
            <a:off x="179512" y="789990"/>
            <a:ext cx="8712968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돋움체" panose="020B0609000101010101" pitchFamily="49" charset="-127"/>
                <a:ea typeface="돋움체" panose="020B0609000101010101" pitchFamily="49" charset="-127"/>
              </a:rPr>
              <a:t>ServerText</a:t>
            </a:r>
            <a:endParaRPr lang="en-US" altLang="ko-KR" sz="15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BAF79-9669-1B7F-C745-77032B745CC4}"/>
              </a:ext>
            </a:extLst>
          </p:cNvPr>
          <p:cNvSpPr txBox="1"/>
          <p:nvPr/>
        </p:nvSpPr>
        <p:spPr>
          <a:xfrm>
            <a:off x="3707904" y="4140963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도착한 </a:t>
            </a:r>
            <a:r>
              <a:rPr lang="en-US" altLang="ko-KR" sz="1600" dirty="0"/>
              <a:t>data</a:t>
            </a:r>
            <a:r>
              <a:rPr lang="ko-KR" altLang="en-US" sz="1600" dirty="0"/>
              <a:t>가 있으면 </a:t>
            </a:r>
            <a:r>
              <a:rPr lang="en-US" altLang="ko-KR" sz="1600" dirty="0"/>
              <a:t>client</a:t>
            </a:r>
            <a:r>
              <a:rPr lang="ko-KR" altLang="en-US" sz="1600" dirty="0"/>
              <a:t>를 형성하고 새로운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있으면 도착한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r>
              <a:rPr lang="en-US" altLang="ko-KR" sz="1600" dirty="0"/>
              <a:t>string output</a:t>
            </a:r>
            <a:r>
              <a:rPr lang="ko-KR" altLang="en-US" sz="1600" dirty="0"/>
              <a:t>에 정의한 후 </a:t>
            </a:r>
            <a:r>
              <a:rPr lang="en-US" altLang="ko-KR" sz="1600" dirty="0"/>
              <a:t>output</a:t>
            </a:r>
            <a:r>
              <a:rPr lang="ko-KR" altLang="en-US" sz="1600" dirty="0"/>
              <a:t>을 화면에 출력함</a:t>
            </a:r>
            <a:endParaRPr lang="en-US" altLang="ko-KR" sz="1600" dirty="0"/>
          </a:p>
          <a:p>
            <a:r>
              <a:rPr lang="en-US" altLang="ko-KR" sz="1600" dirty="0"/>
              <a:t>*Output</a:t>
            </a:r>
            <a:r>
              <a:rPr lang="ko-KR" altLang="en-US" sz="1600" dirty="0"/>
              <a:t>이 정답과 같으면 화면에 </a:t>
            </a:r>
            <a:r>
              <a:rPr lang="en-US" altLang="ko-KR" sz="1600" dirty="0"/>
              <a:t>“Alright it is right answer!”</a:t>
            </a:r>
            <a:r>
              <a:rPr lang="ko-KR" altLang="en-US" sz="1600" dirty="0"/>
              <a:t>를 출력하고 정답과 다르면 정확한 정답을 화면에 출력함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415818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1598</Words>
  <Application>Microsoft Office PowerPoint</Application>
  <PresentationFormat>화면 슬라이드 쇼(4:3)</PresentationFormat>
  <Paragraphs>223</Paragraphs>
  <Slides>14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돋움체</vt:lpstr>
      <vt:lpstr>나눔 고딕</vt:lpstr>
      <vt:lpstr>Arial</vt:lpstr>
      <vt:lpstr>나눔고딕</vt:lpstr>
      <vt:lpstr>굴림</vt:lpstr>
      <vt:lpstr>Calibri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2022-06-09T08:38:27Z</dcterms:modified>
</cp:coreProperties>
</file>