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6" autoAdjust="0"/>
    <p:restoredTop sz="94660"/>
  </p:normalViewPr>
  <p:slideViewPr>
    <p:cSldViewPr snapToGrid="0">
      <p:cViewPr>
        <p:scale>
          <a:sx n="100" d="100"/>
          <a:sy n="100" d="100"/>
        </p:scale>
        <p:origin x="-2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A5D79-1FA9-487E-B1B7-842B48CB1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50335-81FC-446F-8F0C-5831EE455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53826-BE3D-4255-9BE6-CDFB586D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E54-E324-4E58-91D0-BE27CFB34746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DB25F-D48D-49F8-8383-93E422C5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D0B24-13AD-4EE5-8B4F-F5FE5854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7581-3A92-4847-8900-35239CD8A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4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11EAB-E815-4CBA-9BE6-82D7FE8A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6CB17F-B8CF-49CC-A372-217C9A351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199EA-6244-4FFB-B375-A83AAEDB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E54-E324-4E58-91D0-BE27CFB34746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F0E1C-D046-4F5D-8CCA-C646C451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FC04-8905-47C5-96FA-E4F30553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7581-3A92-4847-8900-35239CD8A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E96685-DAC7-4823-8B72-65209024C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AD619-E24B-4F21-83EE-6DE867435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475F3-D2C8-4100-8120-54859C84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E54-E324-4E58-91D0-BE27CFB34746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2F1E3-28C7-4EE1-A951-2762B423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53548-1793-4E5A-AA67-6A957FB4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7581-3A92-4847-8900-35239CD8A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2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418E1-8722-4AEE-B0B9-9A56E51D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0BC84-DAC8-4753-8686-B60E5176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6AFE3-8C27-4CF6-B972-21C5B9CC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E54-E324-4E58-91D0-BE27CFB34746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CE73F-A34C-4E35-9747-8E6A45FB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C8316-A852-4BA8-89D7-499F6068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7581-3A92-4847-8900-35239CD8A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28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25D08-A0AC-46B5-BAD6-FFE89F7E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4BDF3-2C8A-4C18-89BD-2BB6D8E89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C2CAA-81A9-4DBF-AC55-D50BCEBA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E54-E324-4E58-91D0-BE27CFB34746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66DB8-3B3C-4B18-8476-C7367EEC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FA114-34F2-4208-BECE-A666638C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7581-3A92-4847-8900-35239CD8A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2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89F64-1CFC-43D4-907D-FF4E2EAF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E6D82-F67B-4ED4-A371-C951EB1A1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D21493-E71C-4B6F-BEB0-581B58E3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1389D0-2C55-4D8D-B840-EE047D50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E54-E324-4E58-91D0-BE27CFB34746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7A685-CAC1-42D5-A1BE-494DE4F4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CDA3E-FA04-45F6-BB86-E9E7362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7581-3A92-4847-8900-35239CD8A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0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58F56-D889-415A-AA64-908BE3CD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38BDF-FEA7-4F51-9368-DDB6B35D5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F560E8-F1AE-4AAB-937F-F23DD8CD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1468E5-2129-4122-8C74-5A675AF7A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26FA21-47F3-4AC3-AE57-201A5D65B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54E6BE-CE80-4D55-805A-AB341F05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E54-E324-4E58-91D0-BE27CFB34746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628D7D-EEC1-4DB7-BB9F-29B7EBFC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CACCA5-CBE4-4DC4-8903-7B71ACE7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7581-3A92-4847-8900-35239CD8A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A28A8-56A6-4895-981C-E8264961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56675-2B01-4C8D-A320-87F2FE0D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E54-E324-4E58-91D0-BE27CFB34746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DEBD5-C161-48D4-A741-478AD9CE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44FF48-0A86-4AD2-8241-378ED296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7581-3A92-4847-8900-35239CD8A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29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CAC878-B476-4EC7-AB55-18FDC9F5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E54-E324-4E58-91D0-BE27CFB34746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64F99D-1044-40B5-BBA5-7298F8C6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5F8E2-4F98-4D74-BE5F-F8636A95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7581-3A92-4847-8900-35239CD8A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7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F6AB2-5921-449E-AB59-E1C27751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754CC-58D8-4CC3-B43D-36D6B95D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51FB4-32CC-4ED4-AC44-910A19B20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3EA5E-6D69-4DF8-A071-311DB862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E54-E324-4E58-91D0-BE27CFB34746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FB5C-8790-498B-8B16-F35A9F53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4A4F2-B821-480F-B89A-EB339165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7581-3A92-4847-8900-35239CD8A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1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D2A8D-6A31-47FF-9820-34AAFFE9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BC6A37-3A82-49B6-93D1-4CE7672AE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17186A-E5E0-4356-A1B9-88EEF2CBB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E7747-DBF6-4A53-8054-318A3423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2E54-E324-4E58-91D0-BE27CFB34746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353EC-DADE-4F94-ABBB-EE29C5B7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3EB44-64C1-4AAC-8255-AF25FB60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7581-3A92-4847-8900-35239CD8A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6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0A3766-51CF-48BB-BF09-488916A6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661F4-1F86-44C2-9C50-0BA0A2514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34D44-8531-4519-A5B4-7D3A8A430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2E54-E324-4E58-91D0-BE27CFB34746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BE3E4-6781-4FAD-A76A-4FD4D84B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E74AA-BE1C-465D-B572-55FC0D168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17581-3A92-4847-8900-35239CD8A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9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336BC-A8FF-4341-9A6F-6D429DB30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8940E-57BB-452A-8C62-C3480A87C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2CD1DC-2D03-401A-95AA-97D0827C1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98" y="435512"/>
            <a:ext cx="8194894" cy="623992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AEC2998-3EFC-404F-A3CF-057C02D191E7}"/>
              </a:ext>
            </a:extLst>
          </p:cNvPr>
          <p:cNvCxnSpPr>
            <a:cxnSpLocks/>
          </p:cNvCxnSpPr>
          <p:nvPr/>
        </p:nvCxnSpPr>
        <p:spPr>
          <a:xfrm flipH="1">
            <a:off x="3299671" y="762618"/>
            <a:ext cx="643155" cy="313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04B92A-485E-40AF-B198-74276615FFE8}"/>
              </a:ext>
            </a:extLst>
          </p:cNvPr>
          <p:cNvCxnSpPr>
            <a:cxnSpLocks/>
          </p:cNvCxnSpPr>
          <p:nvPr/>
        </p:nvCxnSpPr>
        <p:spPr>
          <a:xfrm>
            <a:off x="5268286" y="744184"/>
            <a:ext cx="465919" cy="332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6541C5-3DED-4F48-80E0-F782527CBC0B}"/>
              </a:ext>
            </a:extLst>
          </p:cNvPr>
          <p:cNvSpPr txBox="1"/>
          <p:nvPr/>
        </p:nvSpPr>
        <p:spPr>
          <a:xfrm>
            <a:off x="4068660" y="553106"/>
            <a:ext cx="1199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Score Board &amp; Mission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48ED06-FB79-464E-8473-133BF4C07131}"/>
              </a:ext>
            </a:extLst>
          </p:cNvPr>
          <p:cNvSpPr/>
          <p:nvPr/>
        </p:nvSpPr>
        <p:spPr>
          <a:xfrm>
            <a:off x="2357305" y="2512604"/>
            <a:ext cx="4269997" cy="4111713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FB2CC51-748F-4C19-9EAF-D6ED5A492C9B}"/>
              </a:ext>
            </a:extLst>
          </p:cNvPr>
          <p:cNvCxnSpPr>
            <a:cxnSpLocks/>
          </p:cNvCxnSpPr>
          <p:nvPr/>
        </p:nvCxnSpPr>
        <p:spPr>
          <a:xfrm flipV="1">
            <a:off x="6627302" y="3991885"/>
            <a:ext cx="687897" cy="201336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CA5619-2287-41A0-93F0-D655AA119C08}"/>
              </a:ext>
            </a:extLst>
          </p:cNvPr>
          <p:cNvSpPr txBox="1"/>
          <p:nvPr/>
        </p:nvSpPr>
        <p:spPr>
          <a:xfrm>
            <a:off x="7315199" y="3761182"/>
            <a:ext cx="202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Snake </a:t>
            </a:r>
            <a:r>
              <a:rPr lang="ko-KR" altLang="en-US" dirty="0"/>
              <a:t>게임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22BF89-F63E-47B0-89AE-3313B219F4CA}"/>
              </a:ext>
            </a:extLst>
          </p:cNvPr>
          <p:cNvSpPr/>
          <p:nvPr/>
        </p:nvSpPr>
        <p:spPr>
          <a:xfrm>
            <a:off x="3817050" y="2628900"/>
            <a:ext cx="152402" cy="149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242AD5-AC96-4163-BFCA-1974C6823990}"/>
              </a:ext>
            </a:extLst>
          </p:cNvPr>
          <p:cNvSpPr/>
          <p:nvPr/>
        </p:nvSpPr>
        <p:spPr>
          <a:xfrm>
            <a:off x="2426757" y="2628900"/>
            <a:ext cx="152402" cy="1492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51A763-3155-47EA-B19E-15E723FD52BF}"/>
              </a:ext>
            </a:extLst>
          </p:cNvPr>
          <p:cNvCxnSpPr/>
          <p:nvPr/>
        </p:nvCxnSpPr>
        <p:spPr>
          <a:xfrm>
            <a:off x="1989667" y="2512604"/>
            <a:ext cx="406400" cy="19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1CCAA6-48E5-47F4-9548-3475FDF5D927}"/>
              </a:ext>
            </a:extLst>
          </p:cNvPr>
          <p:cNvSpPr txBox="1"/>
          <p:nvPr/>
        </p:nvSpPr>
        <p:spPr>
          <a:xfrm>
            <a:off x="1544925" y="2258818"/>
            <a:ext cx="7914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Immune wall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7DF9BD-9B1E-44CD-A9E5-9B6F5E8D46FB}"/>
              </a:ext>
            </a:extLst>
          </p:cNvPr>
          <p:cNvSpPr txBox="1"/>
          <p:nvPr/>
        </p:nvSpPr>
        <p:spPr>
          <a:xfrm>
            <a:off x="3392594" y="2960032"/>
            <a:ext cx="4483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wall</a:t>
            </a:r>
            <a:endParaRPr lang="ko-KR" altLang="en-US" sz="105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4F445D-E226-437C-B85A-BDB72D057FB0}"/>
              </a:ext>
            </a:extLst>
          </p:cNvPr>
          <p:cNvCxnSpPr/>
          <p:nvPr/>
        </p:nvCxnSpPr>
        <p:spPr>
          <a:xfrm flipV="1">
            <a:off x="3750544" y="2821708"/>
            <a:ext cx="76201" cy="17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7DD655-25E4-4E10-96C4-645697376134}"/>
              </a:ext>
            </a:extLst>
          </p:cNvPr>
          <p:cNvSpPr/>
          <p:nvPr/>
        </p:nvSpPr>
        <p:spPr>
          <a:xfrm>
            <a:off x="4102102" y="4944533"/>
            <a:ext cx="296332" cy="218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EA6AD4A-D376-49D9-8F85-5F36AD6033F9}"/>
              </a:ext>
            </a:extLst>
          </p:cNvPr>
          <p:cNvCxnSpPr>
            <a:cxnSpLocks/>
          </p:cNvCxnSpPr>
          <p:nvPr/>
        </p:nvCxnSpPr>
        <p:spPr>
          <a:xfrm flipH="1">
            <a:off x="4398435" y="4791507"/>
            <a:ext cx="197642" cy="11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54FBB7E-85AE-46B7-87D9-1F0D12D71249}"/>
              </a:ext>
            </a:extLst>
          </p:cNvPr>
          <p:cNvSpPr txBox="1"/>
          <p:nvPr/>
        </p:nvSpPr>
        <p:spPr>
          <a:xfrm>
            <a:off x="4596077" y="4568460"/>
            <a:ext cx="817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Snake body</a:t>
            </a:r>
            <a:endParaRPr lang="ko-KR" alt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7F651E-06EE-4740-BECE-ED1DAB8F10CF}"/>
              </a:ext>
            </a:extLst>
          </p:cNvPr>
          <p:cNvSpPr txBox="1"/>
          <p:nvPr/>
        </p:nvSpPr>
        <p:spPr>
          <a:xfrm>
            <a:off x="3516833" y="4692455"/>
            <a:ext cx="817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Snake head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3111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수연 김</dc:creator>
  <cp:lastModifiedBy>수연 김</cp:lastModifiedBy>
  <cp:revision>7</cp:revision>
  <dcterms:created xsi:type="dcterms:W3CDTF">2020-06-10T11:03:35Z</dcterms:created>
  <dcterms:modified xsi:type="dcterms:W3CDTF">2020-06-10T11:18:03Z</dcterms:modified>
</cp:coreProperties>
</file>