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6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Relationship Id="rId22" Type="http://schemas.openxmlformats.org/officeDocument/2006/relationships/image" Target="../media/image83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Relationship Id="rId26" Type="http://schemas.openxmlformats.org/officeDocument/2006/relationships/image" Target="../media/image87.png"/><Relationship Id="rId27" Type="http://schemas.openxmlformats.org/officeDocument/2006/relationships/image" Target="../media/image88.png"/><Relationship Id="rId28" Type="http://schemas.openxmlformats.org/officeDocument/2006/relationships/image" Target="../media/image89.png"/><Relationship Id="rId29" Type="http://schemas.openxmlformats.org/officeDocument/2006/relationships/image" Target="../media/image90.png"/><Relationship Id="rId30" Type="http://schemas.openxmlformats.org/officeDocument/2006/relationships/image" Target="../media/image91.png"/><Relationship Id="rId31" Type="http://schemas.openxmlformats.org/officeDocument/2006/relationships/image" Target="../media/image92.png"/><Relationship Id="rId32" Type="http://schemas.openxmlformats.org/officeDocument/2006/relationships/image" Target="../media/image93.png"/><Relationship Id="rId33" Type="http://schemas.openxmlformats.org/officeDocument/2006/relationships/image" Target="../media/image94.png"/><Relationship Id="rId34" Type="http://schemas.openxmlformats.org/officeDocument/2006/relationships/image" Target="../media/image95.png"/><Relationship Id="rId35" Type="http://schemas.openxmlformats.org/officeDocument/2006/relationships/image" Target="../media/image96.png"/><Relationship Id="rId36" Type="http://schemas.openxmlformats.org/officeDocument/2006/relationships/image" Target="../media/image97.png"/><Relationship Id="rId37" Type="http://schemas.openxmlformats.org/officeDocument/2006/relationships/image" Target="../media/image98.png"/><Relationship Id="rId38" Type="http://schemas.openxmlformats.org/officeDocument/2006/relationships/image" Target="../media/image99.png"/><Relationship Id="rId39" Type="http://schemas.openxmlformats.org/officeDocument/2006/relationships/image" Target="../media/image100.png"/><Relationship Id="rId40" Type="http://schemas.openxmlformats.org/officeDocument/2006/relationships/image" Target="../media/image101.png"/><Relationship Id="rId41" Type="http://schemas.openxmlformats.org/officeDocument/2006/relationships/image" Target="../media/image102.png"/><Relationship Id="rId42" Type="http://schemas.openxmlformats.org/officeDocument/2006/relationships/image" Target="../media/image103.png"/><Relationship Id="rId43" Type="http://schemas.openxmlformats.org/officeDocument/2006/relationships/image" Target="../media/image104.png"/><Relationship Id="rId44" Type="http://schemas.openxmlformats.org/officeDocument/2006/relationships/image" Target="../media/image105.png"/><Relationship Id="rId45" Type="http://schemas.openxmlformats.org/officeDocument/2006/relationships/image" Target="../media/image106.png"/><Relationship Id="rId46" Type="http://schemas.openxmlformats.org/officeDocument/2006/relationships/image" Target="../media/image10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42857" y="1547619"/>
            <a:ext cx="12000000" cy="7247619"/>
            <a:chOff x="3142857" y="1547619"/>
            <a:chExt cx="12000000" cy="72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2857" y="1547619"/>
              <a:ext cx="12000000" cy="72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32304" y="6887129"/>
            <a:ext cx="8621106" cy="14286"/>
            <a:chOff x="4832304" y="6887129"/>
            <a:chExt cx="862110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2304" y="6887129"/>
              <a:ext cx="862110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69457" y="831637"/>
            <a:ext cx="5346801" cy="741376"/>
            <a:chOff x="6469457" y="831637"/>
            <a:chExt cx="5346801" cy="7413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9457" y="831637"/>
              <a:ext cx="5346801" cy="7413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3528" y="2199607"/>
            <a:ext cx="2317106" cy="7302339"/>
            <a:chOff x="1543528" y="2199607"/>
            <a:chExt cx="2317106" cy="7302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3528" y="2199607"/>
              <a:ext cx="2317106" cy="73023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08683" y="2114889"/>
            <a:ext cx="2570732" cy="7463227"/>
            <a:chOff x="14308683" y="2114889"/>
            <a:chExt cx="2570732" cy="74632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08683" y="2114889"/>
              <a:ext cx="2570732" cy="74632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98020" y="2344641"/>
            <a:ext cx="2089675" cy="1357727"/>
            <a:chOff x="8098020" y="2344641"/>
            <a:chExt cx="2089675" cy="13577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8020" y="2344641"/>
              <a:ext cx="2089675" cy="13577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81234" y="7249345"/>
            <a:ext cx="4506132" cy="1514795"/>
            <a:chOff x="10481234" y="7249345"/>
            <a:chExt cx="4506132" cy="15147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234" y="7249345"/>
              <a:ext cx="4506132" cy="151479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50163" y="1013868"/>
            <a:ext cx="4880975" cy="49760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09604" y="3819814"/>
            <a:ext cx="11395622" cy="133461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76683" y="4357560"/>
            <a:ext cx="10878400" cy="32821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18754" y="9379516"/>
            <a:ext cx="5771413" cy="609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1196850"/>
            <a:ext cx="17028571" cy="8409524"/>
            <a:chOff x="628571" y="1196850"/>
            <a:chExt cx="17028571" cy="84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1196850"/>
              <a:ext cx="17028571" cy="84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457" y="463498"/>
            <a:ext cx="5346801" cy="741376"/>
            <a:chOff x="6469457" y="463498"/>
            <a:chExt cx="5346801" cy="7413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457" y="463498"/>
              <a:ext cx="5346801" cy="7413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0163" y="645730"/>
            <a:ext cx="4880975" cy="49760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8558" y="1549549"/>
            <a:ext cx="9637282" cy="19822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62343" y="2846097"/>
            <a:ext cx="14038501" cy="14286"/>
            <a:chOff x="2062343" y="2846097"/>
            <a:chExt cx="14038501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2343" y="2846097"/>
              <a:ext cx="1403850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07593" y="2949682"/>
            <a:ext cx="3511804" cy="6171429"/>
            <a:chOff x="5507593" y="2949682"/>
            <a:chExt cx="3511804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7593" y="2949682"/>
              <a:ext cx="3511804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7235" y="2949682"/>
            <a:ext cx="3448939" cy="6171429"/>
            <a:chOff x="1257235" y="2949682"/>
            <a:chExt cx="3448939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7235" y="2949682"/>
              <a:ext cx="3448939" cy="617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05060" y="3728741"/>
            <a:ext cx="3758888" cy="131608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34793" y="4683073"/>
            <a:ext cx="6757897" cy="69806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6593" y="5530073"/>
            <a:ext cx="3364631" cy="130175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47096" y="6783853"/>
            <a:ext cx="5296026" cy="10580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1196850"/>
            <a:ext cx="17028571" cy="8409524"/>
            <a:chOff x="628571" y="1196850"/>
            <a:chExt cx="17028571" cy="84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1196850"/>
              <a:ext cx="17028571" cy="84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457" y="463498"/>
            <a:ext cx="5346801" cy="741376"/>
            <a:chOff x="6469457" y="463498"/>
            <a:chExt cx="5346801" cy="7413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457" y="463498"/>
              <a:ext cx="5346801" cy="7413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0163" y="645730"/>
            <a:ext cx="4880975" cy="49760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5635" y="1376119"/>
            <a:ext cx="11560978" cy="19856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61980" y="5977621"/>
            <a:ext cx="3737318" cy="6934897"/>
            <a:chOff x="-161980" y="5977621"/>
            <a:chExt cx="3737318" cy="69348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61980" y="5977621"/>
              <a:ext cx="3737318" cy="69348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23607" y="2690249"/>
            <a:ext cx="14038501" cy="14286"/>
            <a:chOff x="2123607" y="2690249"/>
            <a:chExt cx="14038501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3607" y="2690249"/>
              <a:ext cx="14038501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39712" y="2678135"/>
            <a:ext cx="3495994" cy="6171429"/>
            <a:chOff x="12839712" y="2678135"/>
            <a:chExt cx="3495994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39712" y="2678135"/>
              <a:ext cx="3495994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25502" y="2678135"/>
            <a:ext cx="3450545" cy="6171429"/>
            <a:chOff x="7725502" y="2678135"/>
            <a:chExt cx="3450545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5502" y="2678135"/>
              <a:ext cx="3450545" cy="617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58386" y="3151977"/>
            <a:ext cx="8711903" cy="159400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6964" y="4219668"/>
            <a:ext cx="6833559" cy="15445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42857" y="1547619"/>
            <a:ext cx="12000000" cy="7247619"/>
            <a:chOff x="3142857" y="1547619"/>
            <a:chExt cx="12000000" cy="72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2857" y="1547619"/>
              <a:ext cx="12000000" cy="72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32304" y="6887129"/>
            <a:ext cx="8621106" cy="14286"/>
            <a:chOff x="4832304" y="6887129"/>
            <a:chExt cx="862110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2304" y="6887129"/>
              <a:ext cx="862110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69457" y="831637"/>
            <a:ext cx="5346801" cy="741376"/>
            <a:chOff x="6469457" y="831637"/>
            <a:chExt cx="5346801" cy="7413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9457" y="831637"/>
              <a:ext cx="5346801" cy="7413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98020" y="2344641"/>
            <a:ext cx="2089675" cy="1357727"/>
            <a:chOff x="8098020" y="2344641"/>
            <a:chExt cx="2089675" cy="13577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8020" y="2344641"/>
              <a:ext cx="2089675" cy="13577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3347" y="5113112"/>
            <a:ext cx="4841203" cy="3976553"/>
            <a:chOff x="843347" y="5113112"/>
            <a:chExt cx="4841203" cy="39765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3347" y="5113112"/>
              <a:ext cx="4841203" cy="397655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0163" y="1013868"/>
            <a:ext cx="4880975" cy="4976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00328" y="3819814"/>
            <a:ext cx="10167174" cy="133461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77429" y="3868457"/>
            <a:ext cx="11437048" cy="37676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95383" y="7469411"/>
            <a:ext cx="9380917" cy="563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1196850"/>
            <a:ext cx="17028571" cy="8409524"/>
            <a:chOff x="628571" y="1196850"/>
            <a:chExt cx="17028571" cy="84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1196850"/>
              <a:ext cx="17028571" cy="84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457" y="463498"/>
            <a:ext cx="5346801" cy="741376"/>
            <a:chOff x="6469457" y="463498"/>
            <a:chExt cx="5346801" cy="7413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457" y="463498"/>
              <a:ext cx="5346801" cy="7413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3607" y="4476940"/>
            <a:ext cx="14038501" cy="14286"/>
            <a:chOff x="2123607" y="4476940"/>
            <a:chExt cx="14038501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3607" y="4476940"/>
              <a:ext cx="1403850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89552" y="2323184"/>
            <a:ext cx="5559785" cy="7736651"/>
            <a:chOff x="12189552" y="2323184"/>
            <a:chExt cx="5559785" cy="77366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9552" y="2323184"/>
              <a:ext cx="5559785" cy="773665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50163" y="645730"/>
            <a:ext cx="4880975" cy="49760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43970" y="1943906"/>
            <a:ext cx="5095825" cy="224628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02176" y="3428213"/>
            <a:ext cx="3436219" cy="8287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11383" y="4903195"/>
            <a:ext cx="4666711" cy="992260"/>
            <a:chOff x="2111383" y="4903195"/>
            <a:chExt cx="4666711" cy="9922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1383" y="4903195"/>
              <a:ext cx="4666711" cy="99226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7558" y="5091400"/>
            <a:ext cx="998185" cy="69286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90590" y="5105381"/>
            <a:ext cx="2039857" cy="7816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149547" y="4903195"/>
            <a:ext cx="4666711" cy="992260"/>
            <a:chOff x="7149547" y="4903195"/>
            <a:chExt cx="4666711" cy="99226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49547" y="4903195"/>
              <a:ext cx="4666711" cy="99226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36925" y="5089601"/>
            <a:ext cx="952871" cy="7098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09714" y="5006514"/>
            <a:ext cx="1769115" cy="8920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11383" y="6191509"/>
            <a:ext cx="4666711" cy="992260"/>
            <a:chOff x="2111383" y="6191509"/>
            <a:chExt cx="4666711" cy="99226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11383" y="6191509"/>
              <a:ext cx="4666711" cy="99226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98754" y="6377916"/>
            <a:ext cx="943347" cy="70985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71543" y="6389971"/>
            <a:ext cx="2308743" cy="77802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149547" y="6191509"/>
            <a:ext cx="4666711" cy="992260"/>
            <a:chOff x="7149547" y="6191509"/>
            <a:chExt cx="4666711" cy="99226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49547" y="6191509"/>
              <a:ext cx="4666711" cy="99226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576716" y="6377916"/>
            <a:ext cx="438537" cy="70985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928752" y="6393695"/>
            <a:ext cx="1504115" cy="774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9921" y="1196850"/>
            <a:ext cx="17025872" cy="8404949"/>
            <a:chOff x="629921" y="1196850"/>
            <a:chExt cx="17025872" cy="8404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921" y="1196850"/>
              <a:ext cx="17025872" cy="8404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571" y="1196850"/>
            <a:ext cx="17028571" cy="8409524"/>
            <a:chOff x="628571" y="1196850"/>
            <a:chExt cx="17028571" cy="84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571" y="1196850"/>
              <a:ext cx="17028571" cy="84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69457" y="463498"/>
            <a:ext cx="5346801" cy="741376"/>
            <a:chOff x="6469457" y="463498"/>
            <a:chExt cx="5346801" cy="7413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9457" y="463498"/>
              <a:ext cx="5346801" cy="7413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23607" y="6083347"/>
            <a:ext cx="14038501" cy="14286"/>
            <a:chOff x="2123607" y="6083347"/>
            <a:chExt cx="14038501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3607" y="6083347"/>
              <a:ext cx="14038501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69783" y="2689964"/>
            <a:ext cx="4536371" cy="3362110"/>
            <a:chOff x="12869783" y="2689964"/>
            <a:chExt cx="4536371" cy="33621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69783" y="2689964"/>
              <a:ext cx="4536371" cy="336211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0163" y="645730"/>
            <a:ext cx="4880975" cy="4976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9418" y="59678"/>
            <a:ext cx="13866057" cy="74981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7935" y="4715677"/>
            <a:ext cx="14037786" cy="10429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8353" y="6441127"/>
            <a:ext cx="16191611" cy="680121"/>
            <a:chOff x="1138353" y="6441127"/>
            <a:chExt cx="16191611" cy="6801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8353" y="6441127"/>
              <a:ext cx="16191611" cy="6801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6924" y="8324937"/>
            <a:ext cx="16191611" cy="680121"/>
            <a:chOff x="1126924" y="8324937"/>
            <a:chExt cx="16191611" cy="6801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6924" y="8324937"/>
              <a:ext cx="16191611" cy="6801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7400" y="7353508"/>
            <a:ext cx="16191611" cy="680121"/>
            <a:chOff x="1117400" y="7353508"/>
            <a:chExt cx="16191611" cy="68012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7400" y="7353508"/>
              <a:ext cx="16191611" cy="68012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3481" y="6455107"/>
            <a:ext cx="16537270" cy="582812"/>
            <a:chOff x="943481" y="6455107"/>
            <a:chExt cx="16537270" cy="5828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1564" y="6242257"/>
              <a:ext cx="2647096" cy="120343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58636" y="6415130"/>
              <a:ext cx="15071149" cy="9358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3107" y="7375854"/>
            <a:ext cx="16537275" cy="591589"/>
            <a:chOff x="893107" y="7375854"/>
            <a:chExt cx="16537275" cy="59158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6114" y="7247137"/>
              <a:ext cx="2630268" cy="1104535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17791" y="7337052"/>
              <a:ext cx="15006492" cy="9346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8191" y="8350712"/>
            <a:ext cx="16537272" cy="591589"/>
            <a:chOff x="998191" y="8350712"/>
            <a:chExt cx="16537272" cy="59158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6750" y="8128338"/>
              <a:ext cx="2685192" cy="1222487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13348" y="8310729"/>
              <a:ext cx="14888692" cy="9358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69457" y="463498"/>
            <a:ext cx="5346801" cy="741376"/>
            <a:chOff x="6469457" y="463498"/>
            <a:chExt cx="5346801" cy="7413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457" y="463498"/>
              <a:ext cx="5346801" cy="7413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8413" y="2842852"/>
            <a:ext cx="3821751" cy="2055866"/>
            <a:chOff x="758413" y="2842852"/>
            <a:chExt cx="3821751" cy="20558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413" y="2842852"/>
              <a:ext cx="3821751" cy="20558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34838" y="3023035"/>
            <a:ext cx="3592342" cy="1695501"/>
            <a:chOff x="10234838" y="3023035"/>
            <a:chExt cx="3592342" cy="16955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34838" y="3023035"/>
              <a:ext cx="3592342" cy="16955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50474" y="3023035"/>
            <a:ext cx="2882351" cy="1695501"/>
            <a:chOff x="14850474" y="3023035"/>
            <a:chExt cx="2882351" cy="16955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50474" y="3023035"/>
              <a:ext cx="2882351" cy="16955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8303" y="7302669"/>
            <a:ext cx="3097834" cy="1977174"/>
            <a:chOff x="1258303" y="7302669"/>
            <a:chExt cx="3097834" cy="19771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8303" y="7302669"/>
              <a:ext cx="3097834" cy="19771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36027" y="7134585"/>
            <a:ext cx="3324390" cy="2029961"/>
            <a:chOff x="10736027" y="7134585"/>
            <a:chExt cx="3324390" cy="20299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6027" y="7134585"/>
              <a:ext cx="3324390" cy="20299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50474" y="7411512"/>
            <a:ext cx="3161305" cy="1753034"/>
            <a:chOff x="14850474" y="7411512"/>
            <a:chExt cx="3161305" cy="175303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50474" y="7411512"/>
              <a:ext cx="3161305" cy="17530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08902" y="3138815"/>
            <a:ext cx="3875572" cy="1759903"/>
            <a:chOff x="5908902" y="3138815"/>
            <a:chExt cx="3875572" cy="17599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8902" y="3138815"/>
              <a:ext cx="3875572" cy="17599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03726" y="7134585"/>
            <a:ext cx="3680748" cy="2070421"/>
            <a:chOff x="6103726" y="7134585"/>
            <a:chExt cx="3680748" cy="207042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3726" y="7134585"/>
              <a:ext cx="3680748" cy="207042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50163" y="645730"/>
            <a:ext cx="4880975" cy="49760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99027" y="974994"/>
            <a:ext cx="4094863" cy="198224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87390" y="5616013"/>
            <a:ext cx="1841548" cy="127913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20565" y="5616013"/>
            <a:ext cx="1588233" cy="127913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637127" y="5616013"/>
            <a:ext cx="1655414" cy="127913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550186" y="5644585"/>
            <a:ext cx="2890224" cy="1231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1196850"/>
            <a:ext cx="17028571" cy="8409524"/>
            <a:chOff x="628571" y="1196850"/>
            <a:chExt cx="17028571" cy="84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1196850"/>
              <a:ext cx="17028571" cy="84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457" y="463498"/>
            <a:ext cx="5346801" cy="741376"/>
            <a:chOff x="6469457" y="463498"/>
            <a:chExt cx="5346801" cy="7413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457" y="463498"/>
              <a:ext cx="5346801" cy="7413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65199" y="7104919"/>
            <a:ext cx="5393817" cy="7189487"/>
            <a:chOff x="13465199" y="7104919"/>
            <a:chExt cx="5393817" cy="71894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65199" y="7104919"/>
              <a:ext cx="5393817" cy="71894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54918" y="3416572"/>
            <a:ext cx="14038501" cy="14286"/>
            <a:chOff x="2154918" y="3416572"/>
            <a:chExt cx="14038501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4918" y="3416572"/>
              <a:ext cx="14038501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50163" y="645730"/>
            <a:ext cx="4880975" cy="49760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94225" y="1458472"/>
            <a:ext cx="11837540" cy="220700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10683" y="7807606"/>
            <a:ext cx="3179135" cy="6666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12280" y="3962342"/>
            <a:ext cx="1590107" cy="1590107"/>
            <a:chOff x="1712280" y="3962342"/>
            <a:chExt cx="1590107" cy="15901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2280" y="3962342"/>
              <a:ext cx="1590107" cy="159010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0137" y="5440713"/>
            <a:ext cx="1527643" cy="112774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54657" y="6653996"/>
            <a:ext cx="1590107" cy="1590107"/>
            <a:chOff x="1654657" y="6653996"/>
            <a:chExt cx="1590107" cy="15901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4657" y="6653996"/>
              <a:ext cx="1590107" cy="15901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46464" y="4245862"/>
            <a:ext cx="1700433" cy="338461"/>
            <a:chOff x="5846464" y="4245862"/>
            <a:chExt cx="1700433" cy="3384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380000">
              <a:off x="5846464" y="4245862"/>
              <a:ext cx="1700433" cy="3384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00639" y="4711475"/>
            <a:ext cx="1479254" cy="338461"/>
            <a:chOff x="5900639" y="4711475"/>
            <a:chExt cx="1479254" cy="3384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360000">
              <a:off x="5900639" y="4711475"/>
              <a:ext cx="1479254" cy="3384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82722" y="5223206"/>
            <a:ext cx="2022833" cy="338461"/>
            <a:chOff x="5782722" y="5223206"/>
            <a:chExt cx="2022833" cy="33846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2220000">
              <a:off x="5782722" y="5223206"/>
              <a:ext cx="2022833" cy="3384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172628" y="6014391"/>
            <a:ext cx="3305267" cy="338461"/>
            <a:chOff x="5172628" y="6014391"/>
            <a:chExt cx="3305267" cy="33846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3360000">
              <a:off x="5172628" y="6014391"/>
              <a:ext cx="3305267" cy="3384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165555" y="7283144"/>
            <a:ext cx="781757" cy="338461"/>
            <a:chOff x="3165555" y="7283144"/>
            <a:chExt cx="781757" cy="33846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60000">
              <a:off x="3165555" y="7283144"/>
              <a:ext cx="781757" cy="33846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268412" y="4588165"/>
            <a:ext cx="781757" cy="338461"/>
            <a:chOff x="3268412" y="4588165"/>
            <a:chExt cx="781757" cy="33846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60000">
              <a:off x="3268412" y="4588165"/>
              <a:ext cx="781757" cy="33846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731083" y="3798273"/>
            <a:ext cx="1373310" cy="338461"/>
            <a:chOff x="9731083" y="3798273"/>
            <a:chExt cx="1373310" cy="33846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60000">
              <a:off x="9731083" y="3798273"/>
              <a:ext cx="1373310" cy="33846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629844" y="4239248"/>
            <a:ext cx="1637792" cy="338461"/>
            <a:chOff x="9629844" y="4239248"/>
            <a:chExt cx="1637792" cy="33846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740000">
              <a:off x="9629844" y="4239248"/>
              <a:ext cx="1637792" cy="33846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731083" y="6049651"/>
            <a:ext cx="1372912" cy="338461"/>
            <a:chOff x="9731083" y="6049651"/>
            <a:chExt cx="1372912" cy="33846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60000">
              <a:off x="9731083" y="6049651"/>
              <a:ext cx="1372912" cy="33846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584368" y="6940010"/>
            <a:ext cx="1798829" cy="338461"/>
            <a:chOff x="9584368" y="6940010"/>
            <a:chExt cx="1798829" cy="33846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2580000">
              <a:off x="9584368" y="6940010"/>
              <a:ext cx="1798829" cy="33846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285239" y="3793111"/>
            <a:ext cx="781757" cy="338461"/>
            <a:chOff x="13285239" y="3793111"/>
            <a:chExt cx="781757" cy="33846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60000">
              <a:off x="13285239" y="3793111"/>
              <a:ext cx="781757" cy="33846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143085" y="4451345"/>
            <a:ext cx="1733199" cy="691512"/>
            <a:chOff x="4143085" y="4451345"/>
            <a:chExt cx="1733199" cy="691512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4143085" y="4451345"/>
              <a:ext cx="1733199" cy="691512"/>
              <a:chOff x="4143085" y="4451345"/>
              <a:chExt cx="1733199" cy="691512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4143085" y="4451345"/>
                <a:ext cx="1733199" cy="691512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19995" y="4286415"/>
              <a:ext cx="1588695" cy="1174152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662837" y="8073974"/>
            <a:ext cx="1823718" cy="1263099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3966316" y="7197044"/>
            <a:ext cx="2074110" cy="691512"/>
            <a:chOff x="3966316" y="7197044"/>
            <a:chExt cx="2074110" cy="691512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966316" y="7197044"/>
              <a:ext cx="2074110" cy="691512"/>
              <a:chOff x="3966316" y="7197044"/>
              <a:chExt cx="2074110" cy="691512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3966316" y="7197044"/>
                <a:ext cx="2074110" cy="691512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33702" y="7032118"/>
              <a:ext cx="1970057" cy="118367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594735" y="3616586"/>
            <a:ext cx="2133499" cy="691512"/>
            <a:chOff x="7594735" y="3616586"/>
            <a:chExt cx="2133499" cy="691512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7594735" y="3616586"/>
              <a:ext cx="2133499" cy="691512"/>
              <a:chOff x="7594735" y="3616586"/>
              <a:chExt cx="2133499" cy="691512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7594735" y="3616586"/>
                <a:ext cx="2133499" cy="691512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602661" y="3446286"/>
              <a:ext cx="2370467" cy="116849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7525471" y="4572557"/>
            <a:ext cx="2133499" cy="691512"/>
            <a:chOff x="7525471" y="4572557"/>
            <a:chExt cx="2133499" cy="691512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7525471" y="4572557"/>
              <a:ext cx="2133499" cy="691512"/>
              <a:chOff x="7525471" y="4572557"/>
              <a:chExt cx="2133499" cy="691512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7525471" y="4572557"/>
                <a:ext cx="2133499" cy="691512"/>
              </a:xfrm>
              <a:prstGeom prst="rect">
                <a:avLst/>
              </a:prstGeom>
            </p:spPr>
          </p:pic>
        </p:grpSp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33395" y="4402259"/>
              <a:ext cx="2379991" cy="11875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7564480" y="5873642"/>
            <a:ext cx="2133499" cy="691512"/>
            <a:chOff x="7564480" y="5873642"/>
            <a:chExt cx="2133499" cy="69151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7564480" y="5873642"/>
              <a:ext cx="2133499" cy="691512"/>
              <a:chOff x="7564480" y="5873642"/>
              <a:chExt cx="2133499" cy="69151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7564480" y="5873642"/>
                <a:ext cx="2133499" cy="691512"/>
              </a:xfrm>
              <a:prstGeom prst="rect">
                <a:avLst/>
              </a:prstGeom>
            </p:spPr>
          </p:pic>
        </p:grpSp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572409" y="5703344"/>
              <a:ext cx="2370467" cy="117802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1125187" y="4797101"/>
            <a:ext cx="2157158" cy="691512"/>
            <a:chOff x="11125187" y="4797101"/>
            <a:chExt cx="2157158" cy="691512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11125187" y="4797101"/>
              <a:ext cx="2133499" cy="691512"/>
              <a:chOff x="11125187" y="4797101"/>
              <a:chExt cx="2133499" cy="691512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1125187" y="4797101"/>
                <a:ext cx="2133499" cy="691512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275952" y="4734993"/>
              <a:ext cx="2070381" cy="1040039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4069890" y="3616586"/>
            <a:ext cx="1941373" cy="691512"/>
            <a:chOff x="14069890" y="3616586"/>
            <a:chExt cx="1941373" cy="691512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14069890" y="3616586"/>
              <a:ext cx="1941373" cy="691512"/>
              <a:chOff x="14069890" y="3616586"/>
              <a:chExt cx="1941373" cy="691512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4069890" y="3616586"/>
                <a:ext cx="1941373" cy="691512"/>
              </a:xfrm>
              <a:prstGeom prst="rect">
                <a:avLst/>
              </a:prstGeom>
            </p:spPr>
          </p:pic>
        </p:grpSp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531726" y="3453736"/>
              <a:ext cx="1207334" cy="1168496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1125187" y="5873642"/>
            <a:ext cx="1941373" cy="691512"/>
            <a:chOff x="11125187" y="5873642"/>
            <a:chExt cx="1941373" cy="691512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11125187" y="5873642"/>
              <a:ext cx="1941373" cy="691512"/>
              <a:chOff x="11125187" y="5873642"/>
              <a:chExt cx="1941373" cy="691512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1125187" y="5873642"/>
                <a:ext cx="1941373" cy="691512"/>
              </a:xfrm>
              <a:prstGeom prst="rect">
                <a:avLst/>
              </a:prstGeom>
            </p:spPr>
          </p:pic>
        </p:grpSp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587064" y="5710790"/>
              <a:ext cx="1207334" cy="118754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7706107" y="7542800"/>
            <a:ext cx="2157162" cy="691512"/>
            <a:chOff x="7706107" y="7542800"/>
            <a:chExt cx="2157162" cy="691512"/>
          </a:xfrm>
        </p:grpSpPr>
        <p:grpSp>
          <p:nvGrpSpPr>
            <p:cNvPr id="1035" name="그룹 1035"/>
            <p:cNvGrpSpPr/>
            <p:nvPr/>
          </p:nvGrpSpPr>
          <p:grpSpPr>
            <a:xfrm>
              <a:off x="7706107" y="7542800"/>
              <a:ext cx="2133499" cy="691512"/>
              <a:chOff x="7706107" y="7542800"/>
              <a:chExt cx="2133499" cy="691512"/>
            </a:xfrm>
          </p:grpSpPr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7706107" y="7542800"/>
                <a:ext cx="2133499" cy="691512"/>
              </a:xfrm>
              <a:prstGeom prst="rect">
                <a:avLst/>
              </a:prstGeom>
            </p:spPr>
          </p:pic>
        </p:grpSp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856876" y="7480695"/>
              <a:ext cx="2060848" cy="104003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11125171" y="3759833"/>
            <a:ext cx="2157174" cy="691512"/>
            <a:chOff x="11125171" y="3759833"/>
            <a:chExt cx="2157174" cy="691512"/>
          </a:xfrm>
        </p:grpSpPr>
        <p:grpSp>
          <p:nvGrpSpPr>
            <p:cNvPr id="1037" name="그룹 1037"/>
            <p:cNvGrpSpPr/>
            <p:nvPr/>
          </p:nvGrpSpPr>
          <p:grpSpPr>
            <a:xfrm>
              <a:off x="11125171" y="3759833"/>
              <a:ext cx="2133499" cy="691512"/>
              <a:chOff x="11125171" y="3759833"/>
              <a:chExt cx="2133499" cy="691512"/>
            </a:xfrm>
          </p:grpSpPr>
          <p:pic>
            <p:nvPicPr>
              <p:cNvPr id="114" name="Object 113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11125171" y="3759833"/>
                <a:ext cx="2133499" cy="691512"/>
              </a:xfrm>
              <a:prstGeom prst="rect">
                <a:avLst/>
              </a:prstGeom>
            </p:spPr>
          </p:pic>
        </p:grpSp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1275952" y="3697726"/>
              <a:ext cx="2070372" cy="1040039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14365422" y="5873642"/>
            <a:ext cx="2355987" cy="691512"/>
            <a:chOff x="14365422" y="5873642"/>
            <a:chExt cx="2355987" cy="691512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4365422" y="5873642"/>
              <a:ext cx="2355987" cy="691512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2989662" y="6006397"/>
            <a:ext cx="1372912" cy="338461"/>
            <a:chOff x="12989662" y="6006397"/>
            <a:chExt cx="1372912" cy="338461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-60000">
              <a:off x="12989662" y="6006397"/>
              <a:ext cx="1372912" cy="338461"/>
            </a:xfrm>
            <a:prstGeom prst="rect">
              <a:avLst/>
            </a:prstGeom>
          </p:spPr>
        </p:pic>
      </p:grpSp>
      <p:pic>
        <p:nvPicPr>
          <p:cNvPr id="124" name="Object 12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4464613" y="5814950"/>
            <a:ext cx="2394895" cy="1047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1196850"/>
            <a:ext cx="17028571" cy="8409524"/>
            <a:chOff x="628571" y="1196850"/>
            <a:chExt cx="17028571" cy="84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1196850"/>
              <a:ext cx="17028571" cy="84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457" y="463498"/>
            <a:ext cx="5346801" cy="741376"/>
            <a:chOff x="6469457" y="463498"/>
            <a:chExt cx="5346801" cy="7413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457" y="463498"/>
              <a:ext cx="5346801" cy="7413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54918" y="3416572"/>
            <a:ext cx="14038501" cy="14286"/>
            <a:chOff x="2154918" y="3416572"/>
            <a:chExt cx="14038501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4918" y="3416572"/>
              <a:ext cx="1403850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1866" y="1529225"/>
            <a:ext cx="16208448" cy="7803313"/>
            <a:chOff x="961866" y="1529225"/>
            <a:chExt cx="16208448" cy="78033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866" y="1529225"/>
              <a:ext cx="16208448" cy="780331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50163" y="645730"/>
            <a:ext cx="4880975" cy="49760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53059" y="1239525"/>
            <a:ext cx="10883664" cy="22574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10683" y="7807606"/>
            <a:ext cx="3179135" cy="666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1196850"/>
            <a:ext cx="17028571" cy="8409524"/>
            <a:chOff x="628571" y="1196850"/>
            <a:chExt cx="17028571" cy="84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1196850"/>
              <a:ext cx="17028571" cy="84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457" y="463498"/>
            <a:ext cx="5346801" cy="741376"/>
            <a:chOff x="6469457" y="463498"/>
            <a:chExt cx="5346801" cy="7413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457" y="463498"/>
              <a:ext cx="5346801" cy="7413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3607" y="2690249"/>
            <a:ext cx="14038501" cy="14286"/>
            <a:chOff x="2123607" y="2690249"/>
            <a:chExt cx="14038501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3607" y="2690249"/>
              <a:ext cx="1403850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28874" y="2690249"/>
            <a:ext cx="3514498" cy="5538323"/>
            <a:chOff x="3828874" y="2690249"/>
            <a:chExt cx="3514498" cy="55383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874" y="2690249"/>
              <a:ext cx="3514498" cy="55383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32437" y="2749362"/>
            <a:ext cx="3395040" cy="5479209"/>
            <a:chOff x="10832437" y="2749362"/>
            <a:chExt cx="3395040" cy="54792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2437" y="2749362"/>
              <a:ext cx="3395040" cy="54792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0163" y="645730"/>
            <a:ext cx="4880975" cy="4976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0203" y="1395014"/>
            <a:ext cx="11865749" cy="198093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76464" y="8078128"/>
            <a:ext cx="9640332" cy="174947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54408" y="8078128"/>
            <a:ext cx="9857903" cy="1749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1196850"/>
            <a:ext cx="17028571" cy="8409524"/>
            <a:chOff x="628571" y="1196850"/>
            <a:chExt cx="17028571" cy="84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1196850"/>
              <a:ext cx="17028571" cy="84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457" y="463498"/>
            <a:ext cx="5346801" cy="741376"/>
            <a:chOff x="6469457" y="463498"/>
            <a:chExt cx="5346801" cy="7413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457" y="463498"/>
              <a:ext cx="5346801" cy="7413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0163" y="645730"/>
            <a:ext cx="4880975" cy="49760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9339" y="1450148"/>
            <a:ext cx="11599073" cy="19856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61980" y="5977621"/>
            <a:ext cx="3737318" cy="6934897"/>
            <a:chOff x="-161980" y="5977621"/>
            <a:chExt cx="3737318" cy="69348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61980" y="5977621"/>
              <a:ext cx="3737318" cy="69348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42370" y="2846097"/>
            <a:ext cx="3289126" cy="5713355"/>
            <a:chOff x="7042370" y="2846097"/>
            <a:chExt cx="3289126" cy="57133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2370" y="2846097"/>
              <a:ext cx="3289126" cy="57133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86608" y="2882160"/>
            <a:ext cx="3098696" cy="5641229"/>
            <a:chOff x="10786608" y="2882160"/>
            <a:chExt cx="3098696" cy="56412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86608" y="2882160"/>
              <a:ext cx="3098696" cy="56412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87048" y="2795586"/>
            <a:ext cx="14475086" cy="14286"/>
            <a:chOff x="1687048" y="2795586"/>
            <a:chExt cx="14475086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048" y="2795586"/>
              <a:ext cx="1447508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40985" y="2882160"/>
            <a:ext cx="3029523" cy="5605167"/>
            <a:chOff x="14340985" y="2882160"/>
            <a:chExt cx="3029523" cy="56051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40985" y="2882160"/>
              <a:ext cx="3029523" cy="560516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08893" y="8392067"/>
            <a:ext cx="3832398" cy="15940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14386" y="8392062"/>
            <a:ext cx="4068951" cy="15940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74996" y="8226967"/>
            <a:ext cx="3861227" cy="176852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073889" y="2960853"/>
            <a:ext cx="9517094" cy="158012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3281" y="4171736"/>
            <a:ext cx="6625768" cy="1888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1196850"/>
            <a:ext cx="17028571" cy="8409524"/>
            <a:chOff x="628571" y="1196850"/>
            <a:chExt cx="17028571" cy="84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1196850"/>
              <a:ext cx="17028571" cy="84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9457" y="463498"/>
            <a:ext cx="5346801" cy="741376"/>
            <a:chOff x="6469457" y="463498"/>
            <a:chExt cx="5346801" cy="7413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457" y="463498"/>
              <a:ext cx="5346801" cy="7413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0163" y="645730"/>
            <a:ext cx="4880975" cy="49760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65501" y="1544082"/>
            <a:ext cx="11951788" cy="19856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56325" y="3097526"/>
            <a:ext cx="3572093" cy="6249174"/>
            <a:chOff x="5256325" y="3097526"/>
            <a:chExt cx="3572093" cy="62491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6325" y="3097526"/>
              <a:ext cx="3572093" cy="62491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3086" y="3097526"/>
            <a:ext cx="3452971" cy="6249174"/>
            <a:chOff x="1533086" y="3097526"/>
            <a:chExt cx="3452971" cy="62491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3086" y="3097526"/>
              <a:ext cx="3452971" cy="62491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62343" y="2846097"/>
            <a:ext cx="14038501" cy="14286"/>
            <a:chOff x="2062343" y="2846097"/>
            <a:chExt cx="14038501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62343" y="2846097"/>
              <a:ext cx="14038501" cy="1428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62199" y="3302761"/>
            <a:ext cx="4372831" cy="131058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18267" y="4401807"/>
            <a:ext cx="8255861" cy="24664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2024-01-29T11:07:18Z</dcterms:created>
  <dcterms:modified xsi:type="dcterms:W3CDTF">2024-01-29T11:07:18Z</dcterms:modified>
</cp:coreProperties>
</file>