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8" r:id="rId7"/>
    <p:sldId id="260" r:id="rId8"/>
    <p:sldId id="264" r:id="rId9"/>
    <p:sldId id="269" r:id="rId10"/>
    <p:sldId id="263" r:id="rId11"/>
    <p:sldId id="266" r:id="rId12"/>
    <p:sldId id="274" r:id="rId13"/>
    <p:sldId id="271" r:id="rId14"/>
    <p:sldId id="267" r:id="rId15"/>
    <p:sldId id="270" r:id="rId16"/>
    <p:sldId id="265" r:id="rId17"/>
    <p:sldId id="273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7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R</c:v>
                </c:pt>
                <c:pt idx="1">
                  <c:v>G</c:v>
                </c:pt>
                <c:pt idx="2">
                  <c:v>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3.3</c:v>
                </c:pt>
                <c:pt idx="1">
                  <c:v>3.3</c:v>
                </c:pt>
                <c:pt idx="2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7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3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9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1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6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2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9826-1C74-4613-8E5C-00861B03C4A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7B65-B92E-4A56-A0C3-ACB8BF911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32000"/>
            <a:ext cx="9144000" cy="170833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4800" b="1" dirty="0" err="1" smtClean="0">
                <a:solidFill>
                  <a:schemeClr val="bg1"/>
                </a:solidFill>
              </a:rPr>
              <a:t>Weather_Cloud</a:t>
            </a:r>
            <a:r>
              <a:rPr lang="en-US" altLang="ko-KR" sz="4800" b="1" dirty="0" smtClean="0">
                <a:solidFill>
                  <a:schemeClr val="bg1"/>
                </a:solidFill>
              </a:rPr>
              <a:t/>
            </a:r>
            <a:br>
              <a:rPr lang="en-US" altLang="ko-KR" sz="4800" b="1" dirty="0" smtClean="0">
                <a:solidFill>
                  <a:schemeClr val="bg1"/>
                </a:solidFill>
              </a:rPr>
            </a:br>
            <a:r>
              <a:rPr lang="en-US" altLang="ko-KR" sz="4800" b="1" dirty="0" smtClean="0">
                <a:solidFill>
                  <a:schemeClr val="bg1"/>
                </a:solidFill>
              </a:rPr>
              <a:t>Project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70" y="0"/>
            <a:ext cx="1248229" cy="1447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5970" y="4207786"/>
            <a:ext cx="587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TEAM_BooT4P</a:t>
            </a:r>
            <a:r>
              <a:rPr lang="en-US" altLang="ko-KR" sz="2000" b="1" dirty="0" smtClean="0"/>
              <a:t>YTHON</a:t>
            </a:r>
            <a:endParaRPr lang="en-US" altLang="ko-KR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5970" y="5364844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2019.01.07~2019.01.21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1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3753358"/>
            <a:ext cx="1509487" cy="5515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1990189"/>
            <a:ext cx="1393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01 Intro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목표설정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02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altLang="ko-KR" sz="1400" b="1" kern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WBS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latin typeface="+mj-lt"/>
              </a:rPr>
              <a:t>03 Process</a:t>
            </a: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한계점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kern="1200" dirty="0" smtClean="0">
                <a:solidFill>
                  <a:schemeClr val="bg1"/>
                </a:solidFill>
                <a:latin typeface="+mj-lt"/>
              </a:rPr>
              <a:t>추가제안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393371" y="1"/>
            <a:ext cx="68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오각형 1"/>
          <p:cNvSpPr/>
          <p:nvPr/>
        </p:nvSpPr>
        <p:spPr>
          <a:xfrm>
            <a:off x="3968817" y="1113087"/>
            <a:ext cx="2127183" cy="175420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endParaRPr lang="ko-KR" altLang="en-US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3968816" y="4153066"/>
            <a:ext cx="2127183" cy="17542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HW</a:t>
            </a:r>
            <a:endParaRPr lang="ko-KR" altLang="en-US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raspberry pi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290" y="3589528"/>
            <a:ext cx="2291081" cy="28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121" y="79956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3753358"/>
            <a:ext cx="1509487" cy="5515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1990189"/>
            <a:ext cx="1393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01 Intro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목표설정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02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altLang="ko-KR" sz="1400" b="1" kern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WBS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latin typeface="+mj-lt"/>
              </a:rPr>
              <a:t>03 Process</a:t>
            </a: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한계점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kern="1200" dirty="0" smtClean="0">
                <a:solidFill>
                  <a:schemeClr val="bg1"/>
                </a:solidFill>
                <a:latin typeface="+mj-lt"/>
              </a:rPr>
              <a:t>추가제안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393371" y="1"/>
            <a:ext cx="68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API </a:t>
            </a:r>
            <a:r>
              <a:rPr lang="ko-KR" altLang="en-US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7174" y="5037177"/>
            <a:ext cx="53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accent5"/>
                </a:solidFill>
              </a:rPr>
              <a:t>Reference: https</a:t>
            </a:r>
            <a:r>
              <a:rPr lang="en-US" altLang="ko-KR" i="1" dirty="0">
                <a:solidFill>
                  <a:schemeClr val="accent5"/>
                </a:solidFill>
              </a:rPr>
              <a:t>://openweathermap.org/api</a:t>
            </a:r>
            <a:endParaRPr lang="ko-KR" altLang="en-US" i="1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646332"/>
            <a:ext cx="6510992" cy="4262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777" y="0"/>
            <a:ext cx="3297223" cy="6858000"/>
          </a:xfrm>
          <a:prstGeom prst="rect">
            <a:avLst/>
          </a:prstGeom>
        </p:spPr>
      </p:pic>
      <p:sp>
        <p:nvSpPr>
          <p:cNvPr id="9" name="오각형 8"/>
          <p:cNvSpPr/>
          <p:nvPr/>
        </p:nvSpPr>
        <p:spPr>
          <a:xfrm>
            <a:off x="7729699" y="2777812"/>
            <a:ext cx="1281194" cy="131144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JASON</a:t>
            </a:r>
          </a:p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7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3753358"/>
            <a:ext cx="1509487" cy="5515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1990189"/>
            <a:ext cx="1393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01 Intro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목표설정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02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altLang="ko-KR" sz="1400" b="1" kern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WBS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latin typeface="+mj-lt"/>
              </a:rPr>
              <a:t>03 Process</a:t>
            </a: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한계점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kern="1200" dirty="0" smtClean="0">
                <a:solidFill>
                  <a:schemeClr val="bg1"/>
                </a:solidFill>
                <a:latin typeface="+mj-lt"/>
              </a:rPr>
              <a:t>추가제안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99164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393371" y="1"/>
            <a:ext cx="684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Prototype</a:t>
            </a:r>
          </a:p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Schematic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구름 1"/>
          <p:cNvSpPr/>
          <p:nvPr/>
        </p:nvSpPr>
        <p:spPr>
          <a:xfrm>
            <a:off x="2860466" y="1424835"/>
            <a:ext cx="1884556" cy="155002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솜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928839" y="597634"/>
            <a:ext cx="3100038" cy="1164261"/>
          </a:xfrm>
          <a:prstGeom prst="straightConnector1">
            <a:avLst/>
          </a:prstGeom>
          <a:ln w="165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40282" y="3429000"/>
            <a:ext cx="2825306" cy="3241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Fritzing </a:t>
            </a:r>
            <a:r>
              <a:rPr lang="ko-KR" altLang="en-US" b="1" dirty="0" smtClean="0"/>
              <a:t>이용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RGB LED</a:t>
            </a:r>
            <a:r>
              <a:rPr lang="ko-KR" altLang="en-US" b="1" dirty="0" smtClean="0"/>
              <a:t>를 두 개씩 병렬로 연결</a:t>
            </a:r>
            <a:r>
              <a:rPr lang="en-US" altLang="ko-KR" b="1" dirty="0" smtClean="0"/>
              <a:t>.(</a:t>
            </a:r>
            <a:r>
              <a:rPr lang="ko-KR" altLang="en-US" b="1" dirty="0" err="1" smtClean="0"/>
              <a:t>브레드보드</a:t>
            </a:r>
            <a:r>
              <a:rPr lang="ko-KR" altLang="en-US" b="1" dirty="0" smtClean="0"/>
              <a:t> 최적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GPIO PIN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개를 사용해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가 같은 색이 나오도록 </a:t>
            </a:r>
            <a:r>
              <a:rPr lang="ko-KR" altLang="en-US" b="1" dirty="0" err="1" smtClean="0"/>
              <a:t>만듬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- LED </a:t>
            </a:r>
            <a:r>
              <a:rPr lang="ko-KR" altLang="en-US" b="1" dirty="0" smtClean="0"/>
              <a:t>위에 솜을 씌워 구름 모양을 만든다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196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3753358"/>
            <a:ext cx="1509487" cy="5515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1990189"/>
            <a:ext cx="1393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01 Intro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목표설정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02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altLang="ko-KR" sz="1400" b="1" kern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WBS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latin typeface="+mj-lt"/>
              </a:rPr>
              <a:t>03 Process</a:t>
            </a: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한계점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kern="1200" dirty="0" smtClean="0">
                <a:solidFill>
                  <a:schemeClr val="bg1"/>
                </a:solidFill>
                <a:latin typeface="+mj-lt"/>
              </a:rPr>
              <a:t>추가제안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393371" y="1"/>
            <a:ext cx="684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Prototype</a:t>
            </a:r>
            <a:endParaRPr lang="en-US" altLang="ko-KR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en-US" altLang="ko-KR" sz="3600" b="1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Codes</a:t>
            </a:r>
            <a:endParaRPr lang="ko-KR" altLang="en-US" sz="3600" b="1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"/>
            <a:ext cx="6044039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90992" y="1405719"/>
            <a:ext cx="3618238" cy="5268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Editor: </a:t>
            </a:r>
            <a:r>
              <a:rPr lang="en-US" altLang="ko-KR" b="1" dirty="0" err="1" smtClean="0">
                <a:solidFill>
                  <a:schemeClr val="accent2"/>
                </a:solidFill>
              </a:rPr>
              <a:t>VSCode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Language: </a:t>
            </a:r>
            <a:r>
              <a:rPr lang="en-US" altLang="ko-KR" b="1" dirty="0" smtClean="0">
                <a:solidFill>
                  <a:schemeClr val="accent2"/>
                </a:solidFill>
              </a:rPr>
              <a:t>Python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API: </a:t>
            </a:r>
            <a:r>
              <a:rPr lang="en-US" altLang="ko-KR" b="1" dirty="0" smtClean="0">
                <a:solidFill>
                  <a:schemeClr val="accent2"/>
                </a:solidFill>
              </a:rPr>
              <a:t>openweathermap.org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bg1"/>
                </a:solidFill>
              </a:rPr>
              <a:t>Requests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/>
              <a:t>모듈을 </a:t>
            </a:r>
            <a:r>
              <a:rPr lang="ko-KR" altLang="en-US" b="1" dirty="0" smtClean="0"/>
              <a:t>통해 </a:t>
            </a:r>
            <a:r>
              <a:rPr lang="ko-KR" altLang="en-US" b="1" dirty="0" smtClean="0"/>
              <a:t>실시간으로 </a:t>
            </a:r>
            <a:r>
              <a:rPr lang="en-US" altLang="ko-KR" b="1" dirty="0" err="1" smtClean="0"/>
              <a:t>openweather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데이터를 받아옵니다</a:t>
            </a:r>
            <a:r>
              <a:rPr lang="en-US" altLang="ko-KR" b="1" dirty="0" smtClean="0"/>
              <a:t>.</a:t>
            </a:r>
          </a:p>
          <a:p>
            <a:pPr marL="342900" indent="-342900">
              <a:buAutoNum type="arabicPeriod" startAt="2"/>
            </a:pPr>
            <a:r>
              <a:rPr lang="en-US" altLang="ko-KR" b="1" dirty="0" smtClean="0"/>
              <a:t>request</a:t>
            </a:r>
            <a:r>
              <a:rPr lang="ko-KR" altLang="en-US" b="1" dirty="0" smtClean="0"/>
              <a:t>로 바로 받을 수 없어 </a:t>
            </a:r>
            <a:r>
              <a:rPr lang="en-US" altLang="ko-KR" b="1" dirty="0" err="1" smtClean="0">
                <a:solidFill>
                  <a:schemeClr val="bg1"/>
                </a:solidFill>
              </a:rPr>
              <a:t>json.loads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를 통해 받았습니다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 startAt="2"/>
            </a:pPr>
            <a:r>
              <a:rPr lang="en-US" altLang="ko-KR" b="1" dirty="0" smtClean="0">
                <a:solidFill>
                  <a:schemeClr val="bg1"/>
                </a:solidFill>
              </a:rPr>
              <a:t>Main</a:t>
            </a:r>
            <a:r>
              <a:rPr lang="ko-KR" altLang="en-US" b="1" dirty="0" smtClean="0">
                <a:solidFill>
                  <a:schemeClr val="bg1"/>
                </a:solidFill>
              </a:rPr>
              <a:t>에서 날씨가 뭔지 </a:t>
            </a:r>
            <a:r>
              <a:rPr lang="en-US" altLang="ko-KR" b="1" dirty="0" smtClean="0">
                <a:solidFill>
                  <a:schemeClr val="bg1"/>
                </a:solidFill>
              </a:rPr>
              <a:t>string</a:t>
            </a:r>
            <a:r>
              <a:rPr lang="ko-KR" altLang="en-US" b="1" dirty="0" smtClean="0">
                <a:solidFill>
                  <a:schemeClr val="bg1"/>
                </a:solidFill>
              </a:rPr>
              <a:t>을 받아 확인 후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>
              <a:buAutoNum type="arabicPeriod" startAt="2"/>
            </a:pPr>
            <a:r>
              <a:rPr lang="en-US" altLang="ko-KR" b="1" dirty="0" smtClean="0">
                <a:solidFill>
                  <a:schemeClr val="bg1"/>
                </a:solidFill>
              </a:rPr>
              <a:t>Id</a:t>
            </a:r>
            <a:r>
              <a:rPr lang="ko-KR" altLang="en-US" b="1" dirty="0" smtClean="0">
                <a:solidFill>
                  <a:schemeClr val="bg1"/>
                </a:solidFill>
              </a:rPr>
              <a:t> 를 통해 구름 색을 정했습니다</a:t>
            </a:r>
            <a:r>
              <a:rPr lang="en-US" altLang="ko-KR" b="1" dirty="0" smtClean="0">
                <a:solidFill>
                  <a:schemeClr val="bg1"/>
                </a:solidFill>
              </a:rPr>
              <a:t>. Ex) id </a:t>
            </a:r>
            <a:r>
              <a:rPr lang="ko-KR" altLang="en-US" b="1" dirty="0" smtClean="0">
                <a:solidFill>
                  <a:schemeClr val="bg1"/>
                </a:solidFill>
              </a:rPr>
              <a:t>앞자리가 </a:t>
            </a: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r>
              <a:rPr lang="ko-KR" altLang="en-US" b="1" dirty="0" smtClean="0">
                <a:solidFill>
                  <a:schemeClr val="bg1"/>
                </a:solidFill>
              </a:rPr>
              <a:t>이면 파란색이 나옵니다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ko-KR" b="1" dirty="0" smtClean="0">
                <a:solidFill>
                  <a:schemeClr val="bg1"/>
                </a:solidFill>
              </a:rPr>
              <a:t>GPIO PIN 23,24,25 </a:t>
            </a:r>
            <a:r>
              <a:rPr lang="ko-KR" altLang="en-US" b="1" dirty="0" smtClean="0">
                <a:solidFill>
                  <a:schemeClr val="bg1"/>
                </a:solidFill>
              </a:rPr>
              <a:t>순서대로 </a:t>
            </a:r>
            <a:r>
              <a:rPr lang="en-US" altLang="ko-KR" b="1" dirty="0" smtClean="0">
                <a:solidFill>
                  <a:schemeClr val="bg1"/>
                </a:solidFill>
              </a:rPr>
              <a:t>R,G,B output </a:t>
            </a:r>
            <a:r>
              <a:rPr lang="ko-KR" altLang="en-US" b="1" dirty="0" smtClean="0">
                <a:solidFill>
                  <a:schemeClr val="bg1"/>
                </a:solidFill>
              </a:rPr>
              <a:t>입니다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3753358"/>
            <a:ext cx="1509487" cy="5515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1990189"/>
            <a:ext cx="1393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01 Intro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목표설정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02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altLang="ko-KR" sz="1400" b="1" kern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WBS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latin typeface="+mj-lt"/>
              </a:rPr>
              <a:t>03 Process</a:t>
            </a: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한계점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kern="1200" dirty="0" smtClean="0">
                <a:solidFill>
                  <a:schemeClr val="bg1"/>
                </a:solidFill>
                <a:latin typeface="+mj-lt"/>
              </a:rPr>
              <a:t>추가제안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393371" y="1"/>
            <a:ext cx="684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Prototype</a:t>
            </a:r>
          </a:p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최종정리</a:t>
            </a:r>
            <a:endParaRPr lang="ko-KR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30" y="923331"/>
            <a:ext cx="4996359" cy="54065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99570" y="1200330"/>
            <a:ext cx="3851336" cy="570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▶ </a:t>
            </a:r>
            <a:r>
              <a:rPr lang="en-US" altLang="ko-KR" b="1" dirty="0" smtClean="0"/>
              <a:t>Summary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앞서 설명한 </a:t>
            </a:r>
            <a:r>
              <a:rPr lang="en-US" altLang="ko-KR" b="1" dirty="0" smtClean="0"/>
              <a:t>CODE </a:t>
            </a:r>
            <a:r>
              <a:rPr lang="en-US" altLang="ko-KR" b="1" dirty="0"/>
              <a:t>&amp;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SCHEMATIC DESIGN</a:t>
            </a:r>
            <a:r>
              <a:rPr lang="ko-KR" altLang="en-US" b="1" dirty="0" smtClean="0"/>
              <a:t>을 바탕으로 </a:t>
            </a:r>
            <a:r>
              <a:rPr lang="en-US" altLang="ko-KR" b="1" dirty="0" smtClean="0"/>
              <a:t>Prototype </a:t>
            </a:r>
            <a:r>
              <a:rPr lang="ko-KR" altLang="en-US" b="1" dirty="0" smtClean="0"/>
              <a:t>구현 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Id </a:t>
            </a:r>
            <a:r>
              <a:rPr lang="ko-KR" altLang="en-US" b="1" dirty="0" smtClean="0"/>
              <a:t>의 앞자리에 따라 구름 색이 바뀌는 것을 확인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저항 개수 최소화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실시간 데이터를 받아오지 않고 임의로 </a:t>
            </a:r>
            <a:r>
              <a:rPr lang="en-US" altLang="ko-KR" b="1" dirty="0" smtClean="0"/>
              <a:t>JSON </a:t>
            </a:r>
            <a:r>
              <a:rPr lang="ko-KR" altLang="en-US" b="1" dirty="0" smtClean="0"/>
              <a:t>파일을 만들어 실행해 보기도 함 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번개</a:t>
            </a:r>
            <a:r>
              <a:rPr lang="en-US" altLang="ko-KR" b="1" dirty="0" smtClean="0"/>
              <a:t>(thunder) </a:t>
            </a:r>
            <a:r>
              <a:rPr lang="ko-KR" altLang="en-US" b="1" dirty="0" smtClean="0"/>
              <a:t>치는 날씨에는 특별한 </a:t>
            </a:r>
            <a:r>
              <a:rPr lang="en-US" altLang="ko-KR" b="1" dirty="0" smtClean="0"/>
              <a:t>case</a:t>
            </a:r>
            <a:r>
              <a:rPr lang="ko-KR" altLang="en-US" b="1" dirty="0" smtClean="0"/>
              <a:t>로 만들어줌 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649730" y="5747657"/>
            <a:ext cx="1391988" cy="582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/>
              <a:t>실행결과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954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-254000"/>
            <a:ext cx="12242800" cy="738051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74170" y="116115"/>
            <a:ext cx="5921829" cy="1077417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</a:rPr>
              <a:t>4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. Conclusion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5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4908388"/>
            <a:ext cx="1645920" cy="92900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1990189"/>
            <a:ext cx="139337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01 Intro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목표설정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02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altLang="ko-KR" sz="1400" b="1" kern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WBS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03 Process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개발환경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API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활용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최종정리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</a:t>
            </a:r>
            <a:r>
              <a:rPr lang="en-US" altLang="ko-KR" b="1" dirty="0" smtClean="0">
                <a:latin typeface="+mj-lt"/>
              </a:rPr>
              <a:t>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393371" y="1"/>
            <a:ext cx="68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한계점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45" y="0"/>
            <a:ext cx="5143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3942" y="1117600"/>
            <a:ext cx="41220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날씨 종류가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800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가지가 넘어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세세하게 날씨를 구분하기 힘들다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날씨와 별개로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RGB LED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표현할 수 있는 색상이 한정적이다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밝기 조절로 구분하는 건 예외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빵판이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작아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RGB LED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노드에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연결하지 못해 회로가 더러워짐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GPIO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핀의 수가 제한적이어서 한 번에 여러 국가의 날씨를 보여주기 힘들다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프로젝트에 사용된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도시 별로 되어 있어 사실상 현재 위치에서의 정확한 날씨 정보라고 하기 어려움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4908388"/>
            <a:ext cx="1645920" cy="92900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1990189"/>
            <a:ext cx="139337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01 Intro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목표설정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02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altLang="ko-KR" sz="1400" b="1" kern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WBS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03 Process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개발환경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API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활용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최종정리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</a:t>
            </a:r>
            <a:r>
              <a:rPr lang="en-US" altLang="ko-KR" b="1" dirty="0" smtClean="0">
                <a:latin typeface="+mj-lt"/>
              </a:rPr>
              <a:t>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393371" y="1"/>
            <a:ext cx="68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추가제안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78047" y="3429001"/>
            <a:ext cx="2590800" cy="147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구름 두 개를 이용한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개국 날씨 비교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시각적 효과 유리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608286" y="2772229"/>
            <a:ext cx="7257" cy="6567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678477" y="2772229"/>
            <a:ext cx="7257" cy="6567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구름 36"/>
          <p:cNvSpPr/>
          <p:nvPr/>
        </p:nvSpPr>
        <p:spPr>
          <a:xfrm>
            <a:off x="1877469" y="1414235"/>
            <a:ext cx="1690915" cy="1603829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KR, Seoul</a:t>
            </a:r>
            <a:endParaRPr lang="ko-KR" altLang="en-US" dirty="0"/>
          </a:p>
        </p:txBody>
      </p:sp>
      <p:sp>
        <p:nvSpPr>
          <p:cNvPr id="39" name="구름 38"/>
          <p:cNvSpPr/>
          <p:nvPr/>
        </p:nvSpPr>
        <p:spPr>
          <a:xfrm>
            <a:off x="3823960" y="1414235"/>
            <a:ext cx="1690915" cy="1603829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JP,</a:t>
            </a:r>
          </a:p>
          <a:p>
            <a:pPr algn="ctr"/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TOKYO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60549" y="4168694"/>
            <a:ext cx="3945466" cy="21505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OpenWeatherMap.org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미세먼지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활용해 수치에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따라 나쁨 보통 좋음으로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를 통해 시각화</a:t>
            </a:r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6342530" y="923331"/>
            <a:ext cx="17930" cy="4639733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차트 58"/>
          <p:cNvGraphicFramePr/>
          <p:nvPr>
            <p:extLst>
              <p:ext uri="{D42A27DB-BD31-4B8C-83A1-F6EECF244321}">
                <p14:modId xmlns:p14="http://schemas.microsoft.com/office/powerpoint/2010/main" val="1133541008"/>
              </p:ext>
            </p:extLst>
          </p:nvPr>
        </p:nvGraphicFramePr>
        <p:xfrm>
          <a:off x="6732415" y="440114"/>
          <a:ext cx="5401733" cy="355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-254000"/>
            <a:ext cx="10856686" cy="738051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" y="1990189"/>
            <a:ext cx="13933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01 Intro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목표설정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02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altLang="ko-KR" sz="1400" b="1" kern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WBS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03 Process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개발환경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API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활용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최종정리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한계점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kern="1200" dirty="0" smtClean="0">
                <a:solidFill>
                  <a:schemeClr val="bg1"/>
                </a:solidFill>
                <a:latin typeface="+mj-lt"/>
              </a:rPr>
              <a:t>추가제안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6179649"/>
            <a:ext cx="1509487" cy="5515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j-lt"/>
              </a:rPr>
              <a:t>END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4667" y="2705725"/>
            <a:ext cx="58089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/>
              <a:t>Thank You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6330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1344168" cy="563297"/>
          </a:xfrm>
          <a:ln w="57150">
            <a:noFill/>
          </a:ln>
        </p:spPr>
        <p:txBody>
          <a:bodyPr>
            <a:noAutofit/>
          </a:bodyPr>
          <a:lstStyle/>
          <a:p>
            <a:pPr algn="ctr"/>
            <a:r>
              <a:rPr lang="ko-KR" altLang="en-US" sz="3200" b="1" dirty="0" smtClean="0"/>
              <a:t>목차</a:t>
            </a:r>
            <a:endParaRPr lang="ko-KR" altLang="en-US" sz="3200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01752" y="715114"/>
            <a:ext cx="1042416" cy="3631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562" y="4091072"/>
            <a:ext cx="57759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	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2.Project Plan</a:t>
            </a:r>
            <a:endParaRPr lang="en-US" altLang="ko-KR" sz="2400" b="1" dirty="0" smtClean="0">
              <a:solidFill>
                <a:schemeClr val="accent1"/>
              </a:solidFill>
            </a:endParaRPr>
          </a:p>
          <a:p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en-US" altLang="ko-KR" sz="2400" b="1" dirty="0" smtClean="0"/>
              <a:t>  1) </a:t>
            </a:r>
            <a:r>
              <a:rPr lang="ko-KR" altLang="en-US" sz="2400" b="1" dirty="0" err="1" smtClean="0"/>
              <a:t>실행안</a:t>
            </a:r>
            <a:r>
              <a:rPr lang="ko-KR" altLang="en-US" sz="2400" b="1" dirty="0" smtClean="0"/>
              <a:t> 결정</a:t>
            </a:r>
            <a:r>
              <a:rPr lang="en-US" altLang="ko-KR" sz="2400" b="1" dirty="0" smtClean="0"/>
              <a:t>(WBS)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smtClean="0"/>
              <a:t>  2) </a:t>
            </a:r>
            <a:r>
              <a:rPr lang="ko-KR" altLang="en-US" sz="2400" b="1" dirty="0" smtClean="0"/>
              <a:t>예산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4562" y="1626369"/>
            <a:ext cx="57759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	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1.Intro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	  1)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  <a:p>
            <a:r>
              <a:rPr lang="en-US" altLang="ko-KR" sz="2400" b="1" dirty="0"/>
              <a:t>	  2) </a:t>
            </a:r>
            <a:r>
              <a:rPr lang="ko-KR" altLang="en-US" sz="2400" b="1" dirty="0"/>
              <a:t>분석 및 목표설정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0522" y="1441702"/>
            <a:ext cx="5750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.Project Process &amp; Result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  </a:t>
            </a:r>
            <a:r>
              <a:rPr lang="en-US" altLang="ko-KR" sz="2400" b="1" dirty="0"/>
              <a:t>1) </a:t>
            </a:r>
            <a:r>
              <a:rPr lang="ko-KR" altLang="en-US" sz="2400" b="1" dirty="0" smtClean="0"/>
              <a:t>개발 환경 설정</a:t>
            </a:r>
            <a:endParaRPr lang="en-US" altLang="ko-KR" sz="2400" b="1" dirty="0"/>
          </a:p>
          <a:p>
            <a:r>
              <a:rPr lang="en-US" altLang="ko-KR" sz="2400" b="1" dirty="0" smtClean="0"/>
              <a:t>  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) API </a:t>
            </a:r>
            <a:r>
              <a:rPr lang="ko-KR" altLang="en-US" sz="2400" b="1" dirty="0" smtClean="0"/>
              <a:t>등록 및 활용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  3) Prototype(</a:t>
            </a:r>
            <a:r>
              <a:rPr lang="ko-KR" altLang="en-US" sz="2400" b="1" dirty="0" smtClean="0"/>
              <a:t>최종정리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0522" y="4091072"/>
            <a:ext cx="48477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4.Conclusion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  </a:t>
            </a:r>
            <a:r>
              <a:rPr lang="en-US" altLang="ko-KR" sz="2400" b="1" dirty="0"/>
              <a:t>1) </a:t>
            </a:r>
            <a:r>
              <a:rPr lang="ko-KR" altLang="en-US" sz="2400" b="1" dirty="0" smtClean="0"/>
              <a:t>결론</a:t>
            </a:r>
            <a:endParaRPr lang="en-US" altLang="ko-KR" sz="2400" b="1" dirty="0"/>
          </a:p>
          <a:p>
            <a:r>
              <a:rPr lang="en-US" altLang="ko-KR" sz="2400" b="1" dirty="0" smtClean="0"/>
              <a:t>  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한계점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  3) </a:t>
            </a:r>
            <a:r>
              <a:rPr lang="ko-KR" altLang="en-US" sz="2400" b="1" dirty="0" smtClean="0"/>
              <a:t>추가제안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289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-254000"/>
            <a:ext cx="12242800" cy="738051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74170" y="116115"/>
            <a:ext cx="5921829" cy="1077417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</a:rPr>
              <a:t>1. Intro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393371" y="1"/>
            <a:ext cx="328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29" y="847833"/>
            <a:ext cx="3239227" cy="55813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20115" y="614964"/>
            <a:ext cx="5471885" cy="6047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/>
              <a:t>▶ </a:t>
            </a:r>
            <a:r>
              <a:rPr lang="en-US" altLang="ko-KR" sz="2000" b="1" dirty="0" smtClean="0"/>
              <a:t>2019 </a:t>
            </a:r>
            <a:r>
              <a:rPr lang="ko-KR" altLang="en-US" sz="2000" b="1" dirty="0" smtClean="0"/>
              <a:t>건국대학교 전자공학과 </a:t>
            </a:r>
            <a:r>
              <a:rPr lang="en-US" altLang="ko-KR" sz="2000" b="1" dirty="0" err="1" smtClean="0"/>
              <a:t>Winter_Study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중 </a:t>
            </a:r>
            <a:r>
              <a:rPr lang="en-US" altLang="ko-KR" sz="2000" b="1" dirty="0" smtClean="0"/>
              <a:t>Python</a:t>
            </a:r>
            <a:r>
              <a:rPr lang="ko-KR" altLang="en-US" sz="2000" b="1" dirty="0" smtClean="0"/>
              <a:t>을 이용한 소규모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프로젝트를 진행하기 위해 구상</a:t>
            </a:r>
            <a:r>
              <a:rPr lang="en-US" altLang="ko-KR" sz="2000" b="1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b="1" dirty="0" smtClean="0"/>
          </a:p>
          <a:p>
            <a:r>
              <a:rPr lang="ko-KR" altLang="en-US" sz="2000" b="1" dirty="0"/>
              <a:t>▶ </a:t>
            </a:r>
            <a:r>
              <a:rPr lang="en-US" altLang="ko-KR" sz="2000" b="1" dirty="0" smtClean="0"/>
              <a:t>2018 </a:t>
            </a:r>
            <a:r>
              <a:rPr lang="ko-KR" altLang="en-US" sz="2000" b="1" dirty="0"/>
              <a:t>하반기 실험실습 때 다루었던 </a:t>
            </a:r>
            <a:r>
              <a:rPr lang="en-US" altLang="ko-KR" sz="2000" b="1" dirty="0" err="1"/>
              <a:t>Rasberry</a:t>
            </a:r>
            <a:r>
              <a:rPr lang="en-US" altLang="ko-KR" sz="2000" b="1" dirty="0"/>
              <a:t>-Pi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Wi-Fi </a:t>
            </a:r>
            <a:r>
              <a:rPr lang="ko-KR" altLang="en-US" sz="2000" b="1" dirty="0"/>
              <a:t>기능과 </a:t>
            </a:r>
            <a:r>
              <a:rPr lang="en-US" altLang="ko-KR" sz="2000" b="1" dirty="0"/>
              <a:t>LED</a:t>
            </a:r>
            <a:r>
              <a:rPr lang="ko-KR" altLang="en-US" sz="2000" b="1" dirty="0"/>
              <a:t>를 이용한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간단한 </a:t>
            </a:r>
            <a:r>
              <a:rPr lang="ko-KR" altLang="en-US" sz="2000" b="1" dirty="0"/>
              <a:t>회로로 </a:t>
            </a:r>
            <a:r>
              <a:rPr lang="ko-KR" altLang="en-US" sz="2000" b="1" dirty="0" err="1" smtClean="0"/>
              <a:t>만들고자했습니다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 smtClean="0"/>
          </a:p>
          <a:p>
            <a:r>
              <a:rPr lang="ko-KR" altLang="en-US" sz="2000" b="1" dirty="0"/>
              <a:t>▶ </a:t>
            </a:r>
            <a:r>
              <a:rPr lang="ko-KR" altLang="en-US" sz="2000" b="1" dirty="0" smtClean="0"/>
              <a:t>요즘 미세먼지나 날씨가 변동이 심해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실시간으로 날씨를 확인하게 되는데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하드웨어적 요소와 소프트웨어적 요소를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결합시켜 현재 위치에서의 날씨를 표현하고자 프로젝트를 추진하게 되었습니다</a:t>
            </a:r>
            <a:r>
              <a:rPr lang="en-US" altLang="ko-KR" sz="2000" b="1" dirty="0" smtClean="0"/>
              <a:t>. </a:t>
            </a:r>
          </a:p>
          <a:p>
            <a:pPr marL="285750" indent="-285750">
              <a:buFontTx/>
              <a:buChar char="-"/>
            </a:pP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오각형 17"/>
          <p:cNvSpPr/>
          <p:nvPr/>
        </p:nvSpPr>
        <p:spPr>
          <a:xfrm>
            <a:off x="-1" y="1908629"/>
            <a:ext cx="1509487" cy="5515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1990189"/>
            <a:ext cx="13933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01 Intro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02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altLang="ko-KR" sz="1400" b="1" kern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WBS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03 Process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개발환경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API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활용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최종정리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한계점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kern="1200" dirty="0" smtClean="0">
                <a:solidFill>
                  <a:schemeClr val="bg1"/>
                </a:solidFill>
                <a:latin typeface="+mj-lt"/>
              </a:rPr>
              <a:t>추가제안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393371" y="1"/>
            <a:ext cx="432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및 목표설정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오각형 17"/>
          <p:cNvSpPr/>
          <p:nvPr/>
        </p:nvSpPr>
        <p:spPr>
          <a:xfrm>
            <a:off x="-1" y="1908629"/>
            <a:ext cx="1509487" cy="5515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1990189"/>
            <a:ext cx="13933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01 Intro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02 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altLang="ko-KR" sz="1400" b="1" kern="1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WBS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03 Process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개발환경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API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활용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최종정리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한계점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kern="1200" dirty="0" smtClean="0">
                <a:solidFill>
                  <a:schemeClr val="bg1"/>
                </a:solidFill>
                <a:latin typeface="+mj-lt"/>
              </a:rPr>
              <a:t>추가제안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0969" y="2808514"/>
            <a:ext cx="1981199" cy="40494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Python </a:t>
            </a:r>
            <a:r>
              <a:rPr lang="ko-KR" altLang="en-US" b="1" dirty="0" smtClean="0"/>
              <a:t>문법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점프 투 </a:t>
            </a:r>
            <a:r>
              <a:rPr lang="ko-KR" altLang="en-US" b="1" dirty="0" err="1" smtClean="0"/>
              <a:t>파이썬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책을 이용한</a:t>
            </a:r>
            <a:endParaRPr lang="en-US" altLang="ko-KR" b="1" dirty="0"/>
          </a:p>
          <a:p>
            <a:r>
              <a:rPr lang="ko-KR" altLang="en-US" b="1" dirty="0" smtClean="0"/>
              <a:t>간단한 예제 풀이 및 사용 방법 숙지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익숙해지기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718628" y="1906566"/>
            <a:ext cx="1981199" cy="494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자료조사 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endParaRPr lang="en-US" altLang="ko-KR" sz="2000" b="1" dirty="0" smtClean="0"/>
          </a:p>
          <a:p>
            <a:r>
              <a:rPr lang="en-US" altLang="ko-KR" sz="2000" b="1" dirty="0" smtClean="0"/>
              <a:t>Python </a:t>
            </a:r>
            <a:r>
              <a:rPr lang="ko-KR" altLang="en-US" sz="2000" b="1" dirty="0" smtClean="0"/>
              <a:t>기반으로 사용할 수 있는 날씨 정보 관련 자료 조사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라즈베리파이</a:t>
            </a:r>
            <a:r>
              <a:rPr lang="ko-KR" altLang="en-US" sz="2000" b="1" dirty="0" smtClean="0"/>
              <a:t> 내 </a:t>
            </a: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이용가능 환경 조사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8926287" y="1088572"/>
            <a:ext cx="1981199" cy="57694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2000" b="1" dirty="0" err="1" smtClean="0"/>
              <a:t>프로토타입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조사한 내용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바탕으로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라즈베리파이</a:t>
            </a:r>
            <a:r>
              <a:rPr lang="ko-KR" altLang="en-US" sz="2000" b="1" dirty="0" smtClean="0"/>
              <a:t> 연동한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프로토타입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제작 및 보완</a:t>
            </a:r>
            <a:endParaRPr lang="en-US" altLang="ko-KR" sz="2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10969" y="2808514"/>
            <a:ext cx="198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01-07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일차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8628" y="1906566"/>
            <a:ext cx="198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08-10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일차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33543" y="1088572"/>
            <a:ext cx="198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11-15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일차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-254000"/>
            <a:ext cx="12242800" cy="738051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74170" y="116115"/>
            <a:ext cx="5921829" cy="1077417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</a:rPr>
              <a:t>2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. Project Plan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0" y="2845708"/>
            <a:ext cx="1509487" cy="5515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2024056"/>
            <a:ext cx="13933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01 Intro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목표설정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latin typeface="+mj-lt"/>
              </a:rPr>
              <a:t>02 </a:t>
            </a:r>
            <a:r>
              <a:rPr lang="en-US" altLang="ko-KR" b="1" dirty="0" smtClean="0">
                <a:latin typeface="+mj-lt"/>
              </a:rPr>
              <a:t>Plan</a:t>
            </a:r>
          </a:p>
          <a:p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03 Process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개발환경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API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활용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최종정리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한계점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kern="1200" dirty="0" smtClean="0">
                <a:solidFill>
                  <a:schemeClr val="bg1"/>
                </a:solidFill>
                <a:latin typeface="+mj-lt"/>
              </a:rPr>
              <a:t>추가제안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1393371" y="1"/>
            <a:ext cx="68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ork 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reakdown 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tructure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86" y="780170"/>
            <a:ext cx="10682513" cy="59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"/>
            <a:ext cx="139337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Weather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  Cloud</a:t>
            </a:r>
          </a:p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800" b="1" kern="1200" dirty="0" smtClean="0">
                <a:solidFill>
                  <a:schemeClr val="bg1"/>
                </a:solidFill>
                <a:latin typeface="+mj-lt"/>
              </a:rPr>
              <a:t>   Project</a:t>
            </a:r>
            <a:endParaRPr lang="ko-KR" altLang="en-US" sz="18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0" y="2845708"/>
            <a:ext cx="1509487" cy="5515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2024056"/>
            <a:ext cx="13933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01 Intro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개요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목표설정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800" b="1" kern="1200" dirty="0" smtClean="0">
                <a:latin typeface="+mj-lt"/>
              </a:rPr>
              <a:t>02 </a:t>
            </a:r>
            <a:r>
              <a:rPr lang="en-US" altLang="ko-KR" b="1" dirty="0" smtClean="0">
                <a:latin typeface="+mj-lt"/>
              </a:rPr>
              <a:t>Plan</a:t>
            </a:r>
          </a:p>
          <a:p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03 Process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개발환경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 - API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활용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최종정리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04 Conclusion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한계점</a:t>
            </a:r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1400" b="1" kern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b="1" kern="12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400" b="1" kern="1200" dirty="0" smtClean="0">
                <a:solidFill>
                  <a:schemeClr val="bg1"/>
                </a:solidFill>
                <a:latin typeface="+mj-lt"/>
              </a:rPr>
              <a:t>추가제안</a:t>
            </a:r>
            <a:endParaRPr lang="ko-KR" altLang="en-US" sz="1400" b="1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1393371" y="1"/>
            <a:ext cx="684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</a:t>
            </a:r>
            <a:r>
              <a:rPr lang="ko-KR" altLang="en-US" sz="3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예산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19" y="2024056"/>
            <a:ext cx="7804136" cy="30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-254000"/>
            <a:ext cx="12242800" cy="738051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74170" y="116115"/>
            <a:ext cx="5921829" cy="1077417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</a:rPr>
              <a:t>3. Project Process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865</Words>
  <Application>Microsoft Office PowerPoint</Application>
  <PresentationFormat>와이드스크린</PresentationFormat>
  <Paragraphs>324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HY헤드라인M</vt:lpstr>
      <vt:lpstr>맑은 고딕</vt:lpstr>
      <vt:lpstr>Arial</vt:lpstr>
      <vt:lpstr>Office 테마</vt:lpstr>
      <vt:lpstr>Weather_Cloud Project</vt:lpstr>
      <vt:lpstr>목차</vt:lpstr>
      <vt:lpstr>1. Intro</vt:lpstr>
      <vt:lpstr>PowerPoint 프레젠테이션</vt:lpstr>
      <vt:lpstr>PowerPoint 프레젠테이션</vt:lpstr>
      <vt:lpstr>2. Project Plan</vt:lpstr>
      <vt:lpstr>PowerPoint 프레젠테이션</vt:lpstr>
      <vt:lpstr>PowerPoint 프레젠테이션</vt:lpstr>
      <vt:lpstr>3. Project Process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Conclusion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Weather_Cloud Project</dc:title>
  <dc:creator>최 하림</dc:creator>
  <cp:lastModifiedBy>최 하림</cp:lastModifiedBy>
  <cp:revision>51</cp:revision>
  <dcterms:created xsi:type="dcterms:W3CDTF">2019-01-23T07:17:28Z</dcterms:created>
  <dcterms:modified xsi:type="dcterms:W3CDTF">2019-01-24T13:07:07Z</dcterms:modified>
</cp:coreProperties>
</file>