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4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8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6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3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8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3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8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7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9397-A432-47CD-AE51-40C646DB9F3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4F04-A70C-4B4E-A713-41333BD84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1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0043" y="486033"/>
            <a:ext cx="8938054" cy="580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430741" y="1138644"/>
            <a:ext cx="3567145" cy="2006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0741" y="3269984"/>
            <a:ext cx="3567145" cy="218302"/>
            <a:chOff x="642551" y="3200400"/>
            <a:chExt cx="3130379" cy="218302"/>
          </a:xfrm>
        </p:grpSpPr>
        <p:sp>
          <p:nvSpPr>
            <p:cNvPr id="21" name="직사각형 20"/>
            <p:cNvSpPr/>
            <p:nvPr/>
          </p:nvSpPr>
          <p:spPr>
            <a:xfrm>
              <a:off x="642551" y="3274541"/>
              <a:ext cx="3130379" cy="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0216" y="3200400"/>
              <a:ext cx="115330" cy="2183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499164" y="3520214"/>
            <a:ext cx="285077" cy="285077"/>
            <a:chOff x="1458098" y="3418702"/>
            <a:chExt cx="337752" cy="337752"/>
          </a:xfrm>
        </p:grpSpPr>
        <p:sp>
          <p:nvSpPr>
            <p:cNvPr id="23" name="타원 22"/>
            <p:cNvSpPr/>
            <p:nvPr/>
          </p:nvSpPr>
          <p:spPr>
            <a:xfrm>
              <a:off x="1458098" y="3418702"/>
              <a:ext cx="337752" cy="337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5400000">
              <a:off x="1553162" y="3509744"/>
              <a:ext cx="180575" cy="1556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079930" y="3520214"/>
            <a:ext cx="283926" cy="283926"/>
            <a:chOff x="2038864" y="3418702"/>
            <a:chExt cx="337752" cy="337752"/>
          </a:xfrm>
        </p:grpSpPr>
        <p:sp>
          <p:nvSpPr>
            <p:cNvPr id="24" name="타원 23"/>
            <p:cNvSpPr/>
            <p:nvPr/>
          </p:nvSpPr>
          <p:spPr>
            <a:xfrm>
              <a:off x="2038864" y="3418702"/>
              <a:ext cx="337752" cy="337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등호 26"/>
            <p:cNvSpPr/>
            <p:nvPr/>
          </p:nvSpPr>
          <p:spPr>
            <a:xfrm rot="5400000">
              <a:off x="2090350" y="3457833"/>
              <a:ext cx="234779" cy="263611"/>
            </a:xfrm>
            <a:prstGeom prst="mathEqua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640101" y="3520214"/>
            <a:ext cx="290596" cy="290596"/>
            <a:chOff x="2599035" y="3418702"/>
            <a:chExt cx="337752" cy="337752"/>
          </a:xfrm>
        </p:grpSpPr>
        <p:sp>
          <p:nvSpPr>
            <p:cNvPr id="25" name="타원 24"/>
            <p:cNvSpPr/>
            <p:nvPr/>
          </p:nvSpPr>
          <p:spPr>
            <a:xfrm>
              <a:off x="2599035" y="3418702"/>
              <a:ext cx="337752" cy="337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85532" y="3505199"/>
              <a:ext cx="164757" cy="164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413452" y="4951411"/>
            <a:ext cx="3581843" cy="103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0813" y="4951411"/>
            <a:ext cx="3564863" cy="103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>
            <a:off x="4359441" y="3282442"/>
            <a:ext cx="499258" cy="3375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641703" y="634681"/>
            <a:ext cx="1046205" cy="30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EXCUTE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3453" y="642239"/>
            <a:ext cx="1046205" cy="30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OPEN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15453" y="650973"/>
            <a:ext cx="1046205" cy="30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QUIT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30110" y="3551337"/>
            <a:ext cx="312893" cy="26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30741" y="4206430"/>
            <a:ext cx="3567145" cy="317470"/>
            <a:chOff x="522674" y="4331880"/>
            <a:chExt cx="3130379" cy="317470"/>
          </a:xfrm>
        </p:grpSpPr>
        <p:grpSp>
          <p:nvGrpSpPr>
            <p:cNvPr id="37" name="그룹 36"/>
            <p:cNvGrpSpPr/>
            <p:nvPr/>
          </p:nvGrpSpPr>
          <p:grpSpPr>
            <a:xfrm>
              <a:off x="522674" y="4424250"/>
              <a:ext cx="3130379" cy="143132"/>
              <a:chOff x="757881" y="4801819"/>
              <a:chExt cx="3130379" cy="14313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57881" y="4847641"/>
                <a:ext cx="3130379" cy="57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82553" y="4841463"/>
                <a:ext cx="1754234" cy="638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14379" y="4801819"/>
                <a:ext cx="136348" cy="143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868613" y="4801819"/>
                <a:ext cx="136348" cy="143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3" name="직선 연결선 42"/>
            <p:cNvCxnSpPr/>
            <p:nvPr/>
          </p:nvCxnSpPr>
          <p:spPr>
            <a:xfrm>
              <a:off x="3650779" y="4339073"/>
              <a:ext cx="0" cy="30706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522674" y="4342282"/>
              <a:ext cx="0" cy="30706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177582" y="4339073"/>
              <a:ext cx="0" cy="30706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1545407" y="4339073"/>
              <a:ext cx="0" cy="30706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430975" y="4331880"/>
              <a:ext cx="0" cy="30706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9260142" y="486033"/>
            <a:ext cx="2784256" cy="58015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Description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smtClean="0"/>
              <a:t>OPEN </a:t>
            </a:r>
            <a:r>
              <a:rPr lang="ko-KR" altLang="en-US" sz="1400" smtClean="0"/>
              <a:t>버튼 클릭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파일탐색기에서 폴더 선택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불러온 파일 정보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구분선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양쪽 슬라이더 바를 움직여서 구간 선택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선택된 구간 재생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일시정지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정지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마크 표시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smtClean="0"/>
              <a:t>EXCUTE </a:t>
            </a:r>
            <a:r>
              <a:rPr lang="ko-KR" altLang="en-US" sz="1400" smtClean="0"/>
              <a:t>버튼 클릭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파일탐색기에서 저장 경로와 이름 설정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결과 재생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일시정지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정지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결과 파일 정보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1400" dirty="0" smtClean="0"/>
              <a:t>종료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100" name="타원 99"/>
          <p:cNvSpPr/>
          <p:nvPr/>
        </p:nvSpPr>
        <p:spPr>
          <a:xfrm>
            <a:off x="421307" y="568099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/>
          </a:p>
        </p:txBody>
      </p:sp>
      <p:sp>
        <p:nvSpPr>
          <p:cNvPr id="102" name="타원 101"/>
          <p:cNvSpPr/>
          <p:nvPr/>
        </p:nvSpPr>
        <p:spPr>
          <a:xfrm>
            <a:off x="527562" y="159971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/>
          </a:p>
        </p:txBody>
      </p:sp>
      <p:sp>
        <p:nvSpPr>
          <p:cNvPr id="105" name="타원 104"/>
          <p:cNvSpPr/>
          <p:nvPr/>
        </p:nvSpPr>
        <p:spPr>
          <a:xfrm>
            <a:off x="355596" y="4843725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/>
          </a:p>
        </p:txBody>
      </p:sp>
      <p:sp>
        <p:nvSpPr>
          <p:cNvPr id="106" name="타원 105"/>
          <p:cNvSpPr/>
          <p:nvPr/>
        </p:nvSpPr>
        <p:spPr>
          <a:xfrm>
            <a:off x="1073185" y="3954852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/>
          </a:p>
        </p:txBody>
      </p:sp>
      <p:sp>
        <p:nvSpPr>
          <p:cNvPr id="107" name="타원 106"/>
          <p:cNvSpPr/>
          <p:nvPr/>
        </p:nvSpPr>
        <p:spPr>
          <a:xfrm>
            <a:off x="2810375" y="4069461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108" name="타원 107"/>
          <p:cNvSpPr/>
          <p:nvPr/>
        </p:nvSpPr>
        <p:spPr>
          <a:xfrm>
            <a:off x="1336005" y="3377993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/>
          </a:p>
        </p:txBody>
      </p:sp>
      <p:sp>
        <p:nvSpPr>
          <p:cNvPr id="109" name="타원 108"/>
          <p:cNvSpPr/>
          <p:nvPr/>
        </p:nvSpPr>
        <p:spPr>
          <a:xfrm>
            <a:off x="3423544" y="3356389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/>
          </a:p>
        </p:txBody>
      </p:sp>
      <p:sp>
        <p:nvSpPr>
          <p:cNvPr id="110" name="직사각형 109"/>
          <p:cNvSpPr>
            <a:spLocks noChangeAspect="1"/>
          </p:cNvSpPr>
          <p:nvPr/>
        </p:nvSpPr>
        <p:spPr>
          <a:xfrm>
            <a:off x="5225102" y="1138644"/>
            <a:ext cx="3567145" cy="2006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5225102" y="3269984"/>
            <a:ext cx="3567145" cy="218302"/>
            <a:chOff x="642551" y="3200400"/>
            <a:chExt cx="3130379" cy="218302"/>
          </a:xfrm>
        </p:grpSpPr>
        <p:sp>
          <p:nvSpPr>
            <p:cNvPr id="112" name="직사각형 111"/>
            <p:cNvSpPr/>
            <p:nvPr/>
          </p:nvSpPr>
          <p:spPr>
            <a:xfrm>
              <a:off x="642551" y="3274541"/>
              <a:ext cx="3130379" cy="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00216" y="3200400"/>
              <a:ext cx="115330" cy="2183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293525" y="3520214"/>
            <a:ext cx="285077" cy="285077"/>
            <a:chOff x="1458098" y="3418702"/>
            <a:chExt cx="337752" cy="337752"/>
          </a:xfrm>
        </p:grpSpPr>
        <p:sp>
          <p:nvSpPr>
            <p:cNvPr id="115" name="타원 114"/>
            <p:cNvSpPr/>
            <p:nvPr/>
          </p:nvSpPr>
          <p:spPr>
            <a:xfrm>
              <a:off x="1458098" y="3418702"/>
              <a:ext cx="337752" cy="337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1553162" y="3509744"/>
              <a:ext cx="180575" cy="1556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6874291" y="3520214"/>
            <a:ext cx="283926" cy="283926"/>
            <a:chOff x="2038864" y="3418702"/>
            <a:chExt cx="337752" cy="337752"/>
          </a:xfrm>
        </p:grpSpPr>
        <p:sp>
          <p:nvSpPr>
            <p:cNvPr id="118" name="타원 117"/>
            <p:cNvSpPr/>
            <p:nvPr/>
          </p:nvSpPr>
          <p:spPr>
            <a:xfrm>
              <a:off x="2038864" y="3418702"/>
              <a:ext cx="337752" cy="337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등호 118"/>
            <p:cNvSpPr/>
            <p:nvPr/>
          </p:nvSpPr>
          <p:spPr>
            <a:xfrm rot="5400000">
              <a:off x="2090350" y="3457833"/>
              <a:ext cx="234779" cy="263611"/>
            </a:xfrm>
            <a:prstGeom prst="mathEqua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434462" y="3520214"/>
            <a:ext cx="290596" cy="290596"/>
            <a:chOff x="2599035" y="3418702"/>
            <a:chExt cx="337752" cy="337752"/>
          </a:xfrm>
        </p:grpSpPr>
        <p:sp>
          <p:nvSpPr>
            <p:cNvPr id="121" name="타원 120"/>
            <p:cNvSpPr/>
            <p:nvPr/>
          </p:nvSpPr>
          <p:spPr>
            <a:xfrm>
              <a:off x="2599035" y="3418702"/>
              <a:ext cx="337752" cy="337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685532" y="3505199"/>
              <a:ext cx="164757" cy="164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타원 122"/>
          <p:cNvSpPr/>
          <p:nvPr/>
        </p:nvSpPr>
        <p:spPr>
          <a:xfrm>
            <a:off x="1589913" y="563592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/>
          </a:p>
        </p:txBody>
      </p:sp>
      <p:sp>
        <p:nvSpPr>
          <p:cNvPr id="124" name="타원 123"/>
          <p:cNvSpPr/>
          <p:nvPr/>
        </p:nvSpPr>
        <p:spPr>
          <a:xfrm>
            <a:off x="1439288" y="177875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</a:t>
            </a:r>
            <a:endParaRPr lang="ko-KR" altLang="en-US" sz="1000"/>
          </a:p>
        </p:txBody>
      </p:sp>
      <p:sp>
        <p:nvSpPr>
          <p:cNvPr id="128" name="타원 127"/>
          <p:cNvSpPr/>
          <p:nvPr/>
        </p:nvSpPr>
        <p:spPr>
          <a:xfrm>
            <a:off x="6086959" y="3362576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ko-KR" altLang="en-US" sz="1000"/>
          </a:p>
        </p:txBody>
      </p:sp>
      <p:sp>
        <p:nvSpPr>
          <p:cNvPr id="132" name="타원 131"/>
          <p:cNvSpPr/>
          <p:nvPr/>
        </p:nvSpPr>
        <p:spPr>
          <a:xfrm>
            <a:off x="5253240" y="4832549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11</a:t>
            </a:r>
            <a:endParaRPr lang="ko-KR" altLang="en-US" sz="1000"/>
          </a:p>
        </p:txBody>
      </p:sp>
      <p:sp>
        <p:nvSpPr>
          <p:cNvPr id="133" name="타원 132"/>
          <p:cNvSpPr/>
          <p:nvPr/>
        </p:nvSpPr>
        <p:spPr>
          <a:xfrm>
            <a:off x="7508883" y="543653"/>
            <a:ext cx="206566" cy="189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/>
              <a:t>12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511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9471" y="461319"/>
            <a:ext cx="8938054" cy="57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44628" y="601793"/>
            <a:ext cx="3204459" cy="2688295"/>
            <a:chOff x="642551" y="815546"/>
            <a:chExt cx="3130379" cy="2940908"/>
          </a:xfrm>
        </p:grpSpPr>
        <p:sp>
          <p:nvSpPr>
            <p:cNvPr id="20" name="직사각형 19"/>
            <p:cNvSpPr/>
            <p:nvPr/>
          </p:nvSpPr>
          <p:spPr>
            <a:xfrm>
              <a:off x="642551" y="815546"/>
              <a:ext cx="3130379" cy="2323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642551" y="3200400"/>
              <a:ext cx="3130379" cy="218302"/>
              <a:chOff x="642551" y="3200400"/>
              <a:chExt cx="3130379" cy="21830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42551" y="3274541"/>
                <a:ext cx="3130379" cy="70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0216" y="3200400"/>
                <a:ext cx="115330" cy="2183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458098" y="3418702"/>
              <a:ext cx="337752" cy="337752"/>
              <a:chOff x="1458098" y="3418702"/>
              <a:chExt cx="337752" cy="33775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458098" y="3418702"/>
                <a:ext cx="337752" cy="337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5400000">
                <a:off x="1553162" y="3509744"/>
                <a:ext cx="180575" cy="15566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038864" y="3418702"/>
              <a:ext cx="337752" cy="337752"/>
              <a:chOff x="2038864" y="3418702"/>
              <a:chExt cx="337752" cy="33775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038864" y="3418702"/>
                <a:ext cx="337752" cy="337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등호 26"/>
              <p:cNvSpPr/>
              <p:nvPr/>
            </p:nvSpPr>
            <p:spPr>
              <a:xfrm rot="5400000">
                <a:off x="2090350" y="3457833"/>
                <a:ext cx="234779" cy="263611"/>
              </a:xfrm>
              <a:prstGeom prst="mathEqual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599035" y="3418702"/>
              <a:ext cx="337752" cy="337752"/>
              <a:chOff x="2599035" y="3418702"/>
              <a:chExt cx="337752" cy="33775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599035" y="3418702"/>
                <a:ext cx="337752" cy="337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685532" y="3505199"/>
                <a:ext cx="164757" cy="1647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354889" y="1150496"/>
            <a:ext cx="3130379" cy="605104"/>
            <a:chOff x="642551" y="4271017"/>
            <a:chExt cx="3130379" cy="605104"/>
          </a:xfrm>
        </p:grpSpPr>
        <p:grpSp>
          <p:nvGrpSpPr>
            <p:cNvPr id="37" name="그룹 36"/>
            <p:cNvGrpSpPr/>
            <p:nvPr/>
          </p:nvGrpSpPr>
          <p:grpSpPr>
            <a:xfrm>
              <a:off x="642551" y="4502167"/>
              <a:ext cx="3130379" cy="143132"/>
              <a:chOff x="757881" y="4801819"/>
              <a:chExt cx="3130379" cy="14313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57881" y="4847641"/>
                <a:ext cx="3130379" cy="57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82553" y="4841463"/>
                <a:ext cx="1754234" cy="638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14379" y="4801819"/>
                <a:ext cx="136348" cy="143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868613" y="4801819"/>
                <a:ext cx="136348" cy="143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1293341" y="4271017"/>
              <a:ext cx="0" cy="5986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786340" y="4271017"/>
              <a:ext cx="0" cy="5986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602724" y="4271017"/>
              <a:ext cx="0" cy="5986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768383" y="4277521"/>
              <a:ext cx="0" cy="5986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46670" y="4277521"/>
              <a:ext cx="0" cy="5986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4221677" y="2072247"/>
            <a:ext cx="3125832" cy="980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44628" y="3458420"/>
            <a:ext cx="3196496" cy="2609291"/>
            <a:chOff x="642551" y="815546"/>
            <a:chExt cx="3130379" cy="2940908"/>
          </a:xfrm>
        </p:grpSpPr>
        <p:sp>
          <p:nvSpPr>
            <p:cNvPr id="51" name="직사각형 50"/>
            <p:cNvSpPr/>
            <p:nvPr/>
          </p:nvSpPr>
          <p:spPr>
            <a:xfrm>
              <a:off x="642551" y="815546"/>
              <a:ext cx="3130379" cy="2323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642551" y="3200400"/>
              <a:ext cx="3130379" cy="218302"/>
              <a:chOff x="642551" y="3200400"/>
              <a:chExt cx="3130379" cy="21830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42551" y="3274541"/>
                <a:ext cx="3130379" cy="70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00216" y="3200400"/>
                <a:ext cx="115330" cy="2183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458098" y="3418702"/>
              <a:ext cx="337752" cy="337752"/>
              <a:chOff x="1458098" y="3418702"/>
              <a:chExt cx="337752" cy="337752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458098" y="3418702"/>
                <a:ext cx="337752" cy="337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이등변 삼각형 60"/>
              <p:cNvSpPr/>
              <p:nvPr/>
            </p:nvSpPr>
            <p:spPr>
              <a:xfrm rot="5400000">
                <a:off x="1553162" y="3509744"/>
                <a:ext cx="180575" cy="15566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2038864" y="3418702"/>
              <a:ext cx="337752" cy="337752"/>
              <a:chOff x="2038864" y="3418702"/>
              <a:chExt cx="337752" cy="337752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2038864" y="3418702"/>
                <a:ext cx="337752" cy="337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등호 58"/>
              <p:cNvSpPr/>
              <p:nvPr/>
            </p:nvSpPr>
            <p:spPr>
              <a:xfrm rot="5400000">
                <a:off x="2090350" y="3457833"/>
                <a:ext cx="234779" cy="263611"/>
              </a:xfrm>
              <a:prstGeom prst="mathEqual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599035" y="3418702"/>
              <a:ext cx="337752" cy="337752"/>
              <a:chOff x="2599035" y="3418702"/>
              <a:chExt cx="337752" cy="337752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2599035" y="3418702"/>
                <a:ext cx="337752" cy="337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685532" y="3505199"/>
                <a:ext cx="164757" cy="1647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직사각형 63"/>
          <p:cNvSpPr/>
          <p:nvPr/>
        </p:nvSpPr>
        <p:spPr>
          <a:xfrm>
            <a:off x="4077731" y="3458420"/>
            <a:ext cx="4506096" cy="2181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>
            <a:off x="1775194" y="1312487"/>
            <a:ext cx="568411" cy="7021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751692" y="1641760"/>
            <a:ext cx="1046205" cy="30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EXCUTE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71655" y="1122353"/>
            <a:ext cx="1046205" cy="30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OPEN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64881" y="650973"/>
            <a:ext cx="1046205" cy="30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QUIT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56926" y="5727802"/>
            <a:ext cx="399107" cy="29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62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심예은/인턴사원/TV Broadcast Solution팀(yeeun.shim@lge.com)</dc:creator>
  <cp:lastModifiedBy>심예은/인턴사원/TV Broadcast Solution팀(yeeun.shim@lge.com)</cp:lastModifiedBy>
  <cp:revision>11</cp:revision>
  <dcterms:created xsi:type="dcterms:W3CDTF">2022-06-13T00:38:14Z</dcterms:created>
  <dcterms:modified xsi:type="dcterms:W3CDTF">2022-06-17T09:20:28Z</dcterms:modified>
</cp:coreProperties>
</file>