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48"/>
  </p:notesMasterIdLst>
  <p:handoutMasterIdLst>
    <p:handoutMasterId r:id="rId49"/>
  </p:handoutMasterIdLst>
  <p:sldIdLst>
    <p:sldId id="265" r:id="rId2"/>
    <p:sldId id="256" r:id="rId3"/>
    <p:sldId id="266" r:id="rId4"/>
    <p:sldId id="383" r:id="rId5"/>
    <p:sldId id="504" r:id="rId6"/>
    <p:sldId id="428" r:id="rId7"/>
    <p:sldId id="429" r:id="rId8"/>
    <p:sldId id="515" r:id="rId9"/>
    <p:sldId id="513" r:id="rId10"/>
    <p:sldId id="514" r:id="rId11"/>
    <p:sldId id="486" r:id="rId12"/>
    <p:sldId id="431" r:id="rId13"/>
    <p:sldId id="432" r:id="rId14"/>
    <p:sldId id="433" r:id="rId15"/>
    <p:sldId id="487" r:id="rId16"/>
    <p:sldId id="488" r:id="rId17"/>
    <p:sldId id="435" r:id="rId18"/>
    <p:sldId id="489" r:id="rId19"/>
    <p:sldId id="438" r:id="rId20"/>
    <p:sldId id="437" r:id="rId21"/>
    <p:sldId id="439" r:id="rId22"/>
    <p:sldId id="440" r:id="rId23"/>
    <p:sldId id="441" r:id="rId24"/>
    <p:sldId id="442" r:id="rId25"/>
    <p:sldId id="444" r:id="rId26"/>
    <p:sldId id="443" r:id="rId27"/>
    <p:sldId id="445" r:id="rId28"/>
    <p:sldId id="494" r:id="rId29"/>
    <p:sldId id="506" r:id="rId30"/>
    <p:sldId id="516" r:id="rId31"/>
    <p:sldId id="507" r:id="rId32"/>
    <p:sldId id="508" r:id="rId33"/>
    <p:sldId id="509" r:id="rId34"/>
    <p:sldId id="510" r:id="rId35"/>
    <p:sldId id="511" r:id="rId36"/>
    <p:sldId id="512" r:id="rId37"/>
    <p:sldId id="517" r:id="rId38"/>
    <p:sldId id="518" r:id="rId39"/>
    <p:sldId id="519" r:id="rId40"/>
    <p:sldId id="520" r:id="rId41"/>
    <p:sldId id="521" r:id="rId42"/>
    <p:sldId id="522" r:id="rId43"/>
    <p:sldId id="523" r:id="rId44"/>
    <p:sldId id="524" r:id="rId45"/>
    <p:sldId id="525" r:id="rId46"/>
    <p:sldId id="385" r:id="rId4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609A"/>
    <a:srgbClr val="608DC4"/>
    <a:srgbClr val="3F6EA7"/>
    <a:srgbClr val="345284"/>
    <a:srgbClr val="CDF1FF"/>
    <a:srgbClr val="97E1FF"/>
    <a:srgbClr val="00A4E6"/>
    <a:srgbClr val="5BD0FF"/>
    <a:srgbClr val="29C2FF"/>
    <a:srgbClr val="1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4312" autoAdjust="0"/>
  </p:normalViewPr>
  <p:slideViewPr>
    <p:cSldViewPr>
      <p:cViewPr varScale="1">
        <p:scale>
          <a:sx n="58" d="100"/>
          <a:sy n="58" d="100"/>
        </p:scale>
        <p:origin x="78" y="396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408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2018-03-06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F0AE-7B65-4C9A-8729-A5D1A0ABE57B}" type="datetimeFigureOut">
              <a:rPr lang="ko-KR" altLang="en-US" smtClean="0"/>
              <a:pPr/>
              <a:t>2018-03-06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72E7F-A2FE-4F50-A94D-8786A43CA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8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 userDrawn="1"/>
        </p:nvSpPr>
        <p:spPr>
          <a:xfrm>
            <a:off x="0" y="5489848"/>
            <a:ext cx="9144000" cy="13407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5" name="제목 13"/>
          <p:cNvSpPr>
            <a:spLocks noGrp="1"/>
          </p:cNvSpPr>
          <p:nvPr>
            <p:ph type="title"/>
          </p:nvPr>
        </p:nvSpPr>
        <p:spPr>
          <a:xfrm>
            <a:off x="323528" y="5561856"/>
            <a:ext cx="8229600" cy="1008112"/>
          </a:xfr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아리따M" pitchFamily="18" charset="-127"/>
                <a:ea typeface="아리따M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467519"/>
            <a:ext cx="1702710" cy="251931"/>
          </a:xfrm>
          <a:prstGeom prst="rect">
            <a:avLst/>
          </a:prstGeom>
        </p:spPr>
      </p:pic>
      <p:grpSp>
        <p:nvGrpSpPr>
          <p:cNvPr id="27" name="그룹 26"/>
          <p:cNvGrpSpPr/>
          <p:nvPr userDrawn="1"/>
        </p:nvGrpSpPr>
        <p:grpSpPr>
          <a:xfrm>
            <a:off x="5025394" y="-27384"/>
            <a:ext cx="4105308" cy="4307497"/>
            <a:chOff x="4863381" y="53834"/>
            <a:chExt cx="4105308" cy="4307497"/>
          </a:xfrm>
        </p:grpSpPr>
        <p:pic>
          <p:nvPicPr>
            <p:cNvPr id="28" name="그림 27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977714" y="53834"/>
              <a:ext cx="3990975" cy="4067175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4863381" y="3607109"/>
              <a:ext cx="476250" cy="476250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5248871" y="3885081"/>
              <a:ext cx="476250" cy="476250"/>
            </a:xfrm>
            <a:prstGeom prst="rect">
              <a:avLst/>
            </a:prstGeom>
          </p:spPr>
        </p:pic>
      </p:grpSp>
      <p:pic>
        <p:nvPicPr>
          <p:cNvPr id="31" name="그림 3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3849561"/>
            <a:ext cx="6211645" cy="15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98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5025394" y="0"/>
            <a:ext cx="4105308" cy="4307497"/>
            <a:chOff x="4863381" y="53834"/>
            <a:chExt cx="4105308" cy="4307497"/>
          </a:xfrm>
        </p:grpSpPr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977714" y="53834"/>
              <a:ext cx="3990975" cy="406717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863381" y="3607109"/>
              <a:ext cx="476250" cy="47625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248871" y="3885081"/>
              <a:ext cx="476250" cy="476250"/>
            </a:xfrm>
            <a:prstGeom prst="rect">
              <a:avLst/>
            </a:prstGeom>
          </p:spPr>
        </p:pic>
      </p:grp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3876945"/>
            <a:ext cx="6211645" cy="1552912"/>
          </a:xfrm>
          <a:prstGeom prst="rect">
            <a:avLst/>
          </a:prstGeom>
        </p:spPr>
      </p:pic>
      <p:sp>
        <p:nvSpPr>
          <p:cNvPr id="16" name="직사각형 6"/>
          <p:cNvSpPr/>
          <p:nvPr userDrawn="1"/>
        </p:nvSpPr>
        <p:spPr>
          <a:xfrm>
            <a:off x="-1" y="6163792"/>
            <a:ext cx="9144001" cy="6942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7" name="직사각형 10"/>
          <p:cNvSpPr/>
          <p:nvPr userDrawn="1"/>
        </p:nvSpPr>
        <p:spPr>
          <a:xfrm>
            <a:off x="0" y="6091238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8" name="제목 1"/>
          <p:cNvSpPr>
            <a:spLocks noGrp="1"/>
          </p:cNvSpPr>
          <p:nvPr>
            <p:ph type="ctrTitle" hasCustomPrompt="1"/>
          </p:nvPr>
        </p:nvSpPr>
        <p:spPr>
          <a:xfrm>
            <a:off x="2500584" y="1340768"/>
            <a:ext cx="5095752" cy="2520280"/>
          </a:xfrm>
        </p:spPr>
        <p:txBody>
          <a:bodyPr/>
          <a:lstStyle>
            <a:lvl1pPr algn="l">
              <a:defRPr sz="5400" b="1" i="1" baseline="0">
                <a:solidFill>
                  <a:schemeClr val="accent6"/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r>
              <a:rPr lang="en-US" altLang="ko-KR" dirty="0" smtClean="0"/>
              <a:t>Thank you.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2525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0542" y="981075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1800" baseline="0" dirty="0" err="1" smtClean="0">
                <a:latin typeface="HY견고딕" pitchFamily="18" charset="-127"/>
                <a:ea typeface="HY견고딕" pitchFamily="18" charset="-127"/>
              </a:rPr>
              <a:t>우분투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ko-KR" altLang="en-US" sz="1800" baseline="0" dirty="0" err="1" smtClean="0">
                <a:latin typeface="HY견고딕" pitchFamily="18" charset="-127"/>
                <a:ea typeface="HY견고딕" pitchFamily="18" charset="-127"/>
              </a:rPr>
              <a:t>리눅스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9156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016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09628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746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1014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2018-03-06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72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://www.uvnc.com/downloads/ultravnc.html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텔넷과 </a:t>
            </a:r>
            <a:r>
              <a:rPr lang="en-US" altLang="ko-KR" dirty="0"/>
              <a:t>SSH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텔넷 서버 활성화하기</a:t>
            </a:r>
            <a:endParaRPr lang="en-US" altLang="ko-KR" dirty="0"/>
          </a:p>
          <a:p>
            <a:pPr marL="495300" lvl="1" indent="-228600">
              <a:buFont typeface="+mj-ea"/>
              <a:buAutoNum type="circleNumDbPlain" startAt="2"/>
            </a:pPr>
            <a:r>
              <a:rPr lang="en-US" altLang="ko-KR" dirty="0"/>
              <a:t> </a:t>
            </a:r>
            <a:r>
              <a:rPr lang="en-US" altLang="ko-KR" dirty="0" err="1"/>
              <a:t>xinetd</a:t>
            </a:r>
            <a:r>
              <a:rPr lang="en-US" altLang="ko-KR" dirty="0"/>
              <a:t> </a:t>
            </a:r>
            <a:r>
              <a:rPr lang="ko-KR" altLang="en-US" dirty="0" err="1"/>
              <a:t>데몬을</a:t>
            </a:r>
            <a:r>
              <a:rPr lang="ko-KR" altLang="en-US" dirty="0"/>
              <a:t> </a:t>
            </a:r>
            <a:r>
              <a:rPr lang="ko-KR" altLang="en-US" dirty="0" err="1" smtClean="0"/>
              <a:t>동작시킴</a:t>
            </a:r>
            <a:r>
              <a:rPr lang="en-US" altLang="ko-KR" dirty="0"/>
              <a:t>: </a:t>
            </a:r>
            <a:r>
              <a:rPr lang="en-US" altLang="ko-KR" dirty="0" err="1"/>
              <a:t>xinetd</a:t>
            </a:r>
            <a:r>
              <a:rPr lang="ko-KR" altLang="en-US" dirty="0"/>
              <a:t>가 동작하는지 </a:t>
            </a:r>
            <a:r>
              <a:rPr lang="en-US" altLang="ko-KR" dirty="0" err="1"/>
              <a:t>ps</a:t>
            </a:r>
            <a:r>
              <a:rPr lang="en-US" altLang="ko-KR" dirty="0"/>
              <a:t> </a:t>
            </a:r>
            <a:r>
              <a:rPr lang="ko-KR" altLang="en-US" dirty="0"/>
              <a:t>명령으로 확인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916832"/>
            <a:ext cx="7429500" cy="183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168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텔넷과 </a:t>
            </a:r>
            <a:r>
              <a:rPr lang="en-US" altLang="ko-KR" dirty="0"/>
              <a:t>SSH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텔넷 사용하기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텔넷으로 </a:t>
            </a:r>
            <a:r>
              <a:rPr lang="ko-KR" altLang="en-US" dirty="0"/>
              <a:t>로컬 호스트에 접속할 경우 다음과 같이 </a:t>
            </a:r>
            <a:r>
              <a:rPr lang="ko-KR" altLang="en-US" dirty="0" smtClean="0"/>
              <a:t>바로 </a:t>
            </a:r>
            <a:r>
              <a:rPr lang="ko-KR" altLang="en-US" dirty="0"/>
              <a:t>접속을 허용</a:t>
            </a:r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949952" y="1844824"/>
            <a:ext cx="7524750" cy="1910215"/>
            <a:chOff x="949952" y="1844824"/>
            <a:chExt cx="7524750" cy="191021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1600" y="1844824"/>
              <a:ext cx="7481455" cy="1246909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9952" y="3070971"/>
              <a:ext cx="7524750" cy="68406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텔넷과 </a:t>
            </a:r>
            <a:r>
              <a:rPr lang="en-US" altLang="ko-KR" dirty="0"/>
              <a:t>SSH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7920880" cy="5400600"/>
          </a:xfrm>
        </p:spPr>
        <p:txBody>
          <a:bodyPr/>
          <a:lstStyle/>
          <a:p>
            <a:r>
              <a:rPr lang="ko-KR" altLang="en-US" dirty="0"/>
              <a:t>텔넷 </a:t>
            </a: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 텔넷 모드 </a:t>
            </a:r>
            <a:r>
              <a:rPr lang="ko-KR" altLang="en-US" dirty="0" smtClean="0"/>
              <a:t>사용하기 </a:t>
            </a:r>
            <a:r>
              <a:rPr lang="en-US" altLang="ko-KR" dirty="0"/>
              <a:t>: </a:t>
            </a:r>
            <a:r>
              <a:rPr lang="ko-KR" altLang="en-US" dirty="0"/>
              <a:t>텔넷을 인자 없이 사용하면 다음과 같이 </a:t>
            </a:r>
            <a:r>
              <a:rPr lang="en-US" altLang="ko-KR" dirty="0"/>
              <a:t>&gt; </a:t>
            </a:r>
            <a:r>
              <a:rPr lang="ko-KR" altLang="en-US" dirty="0"/>
              <a:t>프롬프트가 뜨면서 텔넷 </a:t>
            </a:r>
            <a:r>
              <a:rPr lang="ko-KR" altLang="en-US" dirty="0" smtClean="0"/>
              <a:t>모드로 </a:t>
            </a:r>
            <a:r>
              <a:rPr lang="ko-KR" altLang="en-US" dirty="0" smtClean="0"/>
              <a:t>전환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lvl="2"/>
            <a:r>
              <a:rPr lang="ko-KR" altLang="en-US" dirty="0"/>
              <a:t>여기서 </a:t>
            </a:r>
            <a:r>
              <a:rPr lang="en-US" altLang="ko-KR" dirty="0"/>
              <a:t>open </a:t>
            </a:r>
            <a:r>
              <a:rPr lang="ko-KR" altLang="en-US" dirty="0"/>
              <a:t>명령을 사용하여 </a:t>
            </a:r>
            <a:r>
              <a:rPr lang="ko-KR" altLang="en-US" dirty="0" err="1"/>
              <a:t>리눅스</a:t>
            </a:r>
            <a:r>
              <a:rPr lang="ko-KR" altLang="en-US" dirty="0"/>
              <a:t> 시스템에 접속하거나</a:t>
            </a:r>
            <a:r>
              <a:rPr lang="en-US" altLang="ko-KR" dirty="0"/>
              <a:t>, quit </a:t>
            </a:r>
            <a:r>
              <a:rPr lang="ko-KR" altLang="en-US" dirty="0"/>
              <a:t>명령을 사용하여 </a:t>
            </a:r>
            <a:r>
              <a:rPr lang="ko-KR" altLang="en-US" dirty="0" smtClean="0"/>
              <a:t>텔넷을 </a:t>
            </a:r>
            <a:r>
              <a:rPr lang="ko-KR" altLang="en-US" dirty="0"/>
              <a:t>종료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947" y="1866706"/>
            <a:ext cx="7455477" cy="5541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992" y="2902091"/>
            <a:ext cx="7507432" cy="20608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텔넷과 </a:t>
            </a:r>
            <a:r>
              <a:rPr lang="en-US" altLang="ko-KR" dirty="0"/>
              <a:t>SSH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텔넷 </a:t>
            </a: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 startAt="2"/>
            </a:pPr>
            <a:r>
              <a:rPr lang="ko-KR" altLang="en-US" dirty="0"/>
              <a:t> 직접 </a:t>
            </a:r>
            <a:r>
              <a:rPr lang="ko-KR" altLang="en-US" dirty="0" smtClean="0"/>
              <a:t>서버에 접속하기 </a:t>
            </a:r>
            <a:r>
              <a:rPr lang="en-US" altLang="ko-KR" dirty="0"/>
              <a:t>: </a:t>
            </a:r>
            <a:r>
              <a:rPr lang="ko-KR" altLang="en-US" dirty="0"/>
              <a:t>접속할 서버의 주소나 호스트 이름을 인자로 지정하면 바로 해당 시스템에 접속</a:t>
            </a:r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755576" y="1916832"/>
            <a:ext cx="7498773" cy="3402689"/>
            <a:chOff x="817891" y="2545773"/>
            <a:chExt cx="7498773" cy="340268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273" y="2545773"/>
              <a:ext cx="7481455" cy="176645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7891" y="4233962"/>
              <a:ext cx="7498773" cy="17145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텔넷과 </a:t>
            </a:r>
            <a:r>
              <a:rPr lang="en-US" altLang="ko-KR" dirty="0"/>
              <a:t>SSH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윈도에서 텔넷 </a:t>
            </a:r>
            <a:r>
              <a:rPr lang="ko-KR" altLang="en-US" dirty="0" smtClean="0"/>
              <a:t>사용하기</a:t>
            </a:r>
            <a:endParaRPr lang="en-US" altLang="ko-KR" dirty="0" smtClean="0"/>
          </a:p>
          <a:p>
            <a:pPr lvl="1"/>
            <a:r>
              <a:rPr lang="ko-KR" altLang="en-US" dirty="0"/>
              <a:t>윈도에서 제공하는 텔넷 클라이언트를 이용하거나 ‘한글 </a:t>
            </a:r>
            <a:r>
              <a:rPr lang="en-US" altLang="ko-KR" dirty="0"/>
              <a:t>putty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같은 </a:t>
            </a:r>
            <a:r>
              <a:rPr lang="ko-KR" altLang="en-US" dirty="0"/>
              <a:t>별도의 프로그램을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r>
              <a:rPr lang="ko-KR" altLang="en-US" dirty="0" smtClean="0"/>
              <a:t>윈도 </a:t>
            </a:r>
            <a:r>
              <a:rPr lang="ko-KR" altLang="en-US" dirty="0"/>
              <a:t>텔넷 </a:t>
            </a:r>
            <a:r>
              <a:rPr lang="ko-KR" altLang="en-US" dirty="0" smtClean="0"/>
              <a:t>사용하기</a:t>
            </a:r>
            <a:endParaRPr lang="en-US" altLang="ko-KR" dirty="0" smtClean="0"/>
          </a:p>
          <a:p>
            <a:pPr lvl="1"/>
            <a:r>
              <a:rPr lang="ko-KR" altLang="en-US" dirty="0"/>
              <a:t>윈도에서는 텔넷 클라이언트를 </a:t>
            </a:r>
            <a:r>
              <a:rPr lang="ko-KR" altLang="en-US" dirty="0" smtClean="0"/>
              <a:t>제공하지만 </a:t>
            </a:r>
            <a:r>
              <a:rPr lang="ko-KR" altLang="en-US" dirty="0"/>
              <a:t>기본적으로 설정되어 있지는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제어판</a:t>
            </a:r>
            <a:r>
              <a:rPr lang="en-US" altLang="ko-KR" dirty="0"/>
              <a:t>]-[</a:t>
            </a:r>
            <a:r>
              <a:rPr lang="ko-KR" altLang="en-US" dirty="0"/>
              <a:t>프로그램</a:t>
            </a:r>
            <a:r>
              <a:rPr lang="en-US" altLang="ko-KR" dirty="0"/>
              <a:t>]-[</a:t>
            </a:r>
            <a:r>
              <a:rPr lang="ko-KR" altLang="en-US" dirty="0"/>
              <a:t>프로그램 및 기능</a:t>
            </a:r>
            <a:r>
              <a:rPr lang="en-US" altLang="ko-KR" dirty="0"/>
              <a:t>]-[Windows </a:t>
            </a:r>
            <a:r>
              <a:rPr lang="ko-KR" altLang="en-US" dirty="0"/>
              <a:t>기능 켜기</a:t>
            </a:r>
            <a:r>
              <a:rPr lang="en-US" altLang="ko-KR" dirty="0"/>
              <a:t>/</a:t>
            </a:r>
            <a:r>
              <a:rPr lang="ko-KR" altLang="en-US" dirty="0"/>
              <a:t>끄기</a:t>
            </a:r>
            <a:r>
              <a:rPr lang="en-US" altLang="ko-KR" dirty="0"/>
              <a:t>]</a:t>
            </a:r>
            <a:r>
              <a:rPr lang="ko-KR" altLang="en-US" dirty="0"/>
              <a:t>를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‘</a:t>
            </a:r>
            <a:r>
              <a:rPr lang="en-US" altLang="ko-KR" dirty="0"/>
              <a:t>Windows </a:t>
            </a:r>
            <a:r>
              <a:rPr lang="ko-KR" altLang="en-US" dirty="0"/>
              <a:t>기능’ 창이 뜨는데</a:t>
            </a:r>
            <a:r>
              <a:rPr lang="en-US" altLang="ko-KR" dirty="0"/>
              <a:t>, </a:t>
            </a:r>
            <a:r>
              <a:rPr lang="ko-KR" altLang="en-US" dirty="0" smtClean="0"/>
              <a:t>여기서 </a:t>
            </a:r>
            <a:r>
              <a:rPr lang="ko-KR" altLang="en-US" dirty="0"/>
              <a:t>‘텔넷 클라이언트’를 선택하고 </a:t>
            </a:r>
            <a:r>
              <a:rPr lang="en-US" altLang="ko-KR" dirty="0" smtClean="0"/>
              <a:t>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</a:t>
            </a:r>
            <a:r>
              <a:rPr lang="ko-KR" altLang="en-US" dirty="0" smtClean="0"/>
              <a:t>을 </a:t>
            </a:r>
            <a:r>
              <a:rPr lang="ko-KR" altLang="en-US" dirty="0"/>
              <a:t>클릭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035082"/>
            <a:ext cx="4046157" cy="3786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텔넷과 </a:t>
            </a:r>
            <a:r>
              <a:rPr lang="en-US" altLang="ko-KR" dirty="0"/>
              <a:t>SSH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윈도 텔넷 </a:t>
            </a:r>
            <a:r>
              <a:rPr lang="ko-KR" altLang="en-US" dirty="0" smtClean="0"/>
              <a:t>클라이언트 실행</a:t>
            </a:r>
            <a:endParaRPr lang="en-US" altLang="ko-KR" dirty="0" smtClean="0"/>
          </a:p>
          <a:p>
            <a:pPr lvl="1"/>
            <a:r>
              <a:rPr lang="ko-KR" altLang="en-US" dirty="0"/>
              <a:t>‘</a:t>
            </a:r>
            <a:r>
              <a:rPr lang="ko-KR" altLang="en-US" dirty="0" err="1"/>
              <a:t>실행’에서</a:t>
            </a:r>
            <a:r>
              <a:rPr lang="ko-KR" altLang="en-US" dirty="0"/>
              <a:t> </a:t>
            </a:r>
            <a:r>
              <a:rPr lang="en-US" altLang="ko-KR" dirty="0"/>
              <a:t>telnet</a:t>
            </a:r>
            <a:r>
              <a:rPr lang="ko-KR" altLang="en-US" dirty="0"/>
              <a:t>을 실행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975680"/>
            <a:ext cx="5601410" cy="188014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291" y="2789886"/>
            <a:ext cx="5614422" cy="19061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0257" y="3734027"/>
            <a:ext cx="5627434" cy="19126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5486" y="5646704"/>
            <a:ext cx="2372591" cy="225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텔넷과 </a:t>
            </a:r>
            <a:r>
              <a:rPr lang="en-US" altLang="ko-KR" dirty="0"/>
              <a:t>SSH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352928" cy="5400600"/>
          </a:xfrm>
        </p:spPr>
        <p:txBody>
          <a:bodyPr/>
          <a:lstStyle/>
          <a:p>
            <a:r>
              <a:rPr lang="en-US" altLang="ko-KR" b="0" dirty="0" err="1"/>
              <a:t>HPuTTY</a:t>
            </a:r>
            <a:r>
              <a:rPr lang="en-US" altLang="ko-KR" b="0" dirty="0"/>
              <a:t> </a:t>
            </a:r>
            <a:r>
              <a:rPr lang="ko-KR" altLang="en-US" b="0" dirty="0"/>
              <a:t>사용하기</a:t>
            </a:r>
            <a:endParaRPr lang="en-US" altLang="ko-KR" dirty="0" smtClean="0"/>
          </a:p>
          <a:p>
            <a:pPr lvl="1"/>
            <a:r>
              <a:rPr lang="en-US" altLang="ko-KR" dirty="0" err="1"/>
              <a:t>HPuTTY</a:t>
            </a:r>
            <a:r>
              <a:rPr lang="en-US" altLang="ko-KR" dirty="0"/>
              <a:t>(</a:t>
            </a:r>
            <a:r>
              <a:rPr lang="ko-KR" altLang="en-US" dirty="0"/>
              <a:t>한글</a:t>
            </a:r>
            <a:r>
              <a:rPr lang="en-US" altLang="ko-KR" dirty="0" err="1"/>
              <a:t>PuTTY</a:t>
            </a:r>
            <a:r>
              <a:rPr lang="en-US" altLang="ko-KR" dirty="0"/>
              <a:t>)</a:t>
            </a:r>
            <a:r>
              <a:rPr lang="ko-KR" altLang="en-US" dirty="0"/>
              <a:t>는 원격 접속 프로그램인 </a:t>
            </a:r>
            <a:r>
              <a:rPr lang="en-US" altLang="ko-KR" dirty="0" err="1"/>
              <a:t>PuTTY</a:t>
            </a:r>
            <a:r>
              <a:rPr lang="ko-KR" altLang="en-US" dirty="0"/>
              <a:t>의 한글화 </a:t>
            </a:r>
            <a:r>
              <a:rPr lang="ko-KR" altLang="en-US" dirty="0" smtClean="0"/>
              <a:t>버전</a:t>
            </a:r>
            <a:endParaRPr lang="en-US" altLang="ko-KR" dirty="0" smtClean="0"/>
          </a:p>
          <a:p>
            <a:pPr lvl="1"/>
            <a:r>
              <a:rPr lang="en-US" altLang="ko-KR" dirty="0" err="1"/>
              <a:t>HPuTTY</a:t>
            </a:r>
            <a:r>
              <a:rPr lang="ko-KR" altLang="en-US" dirty="0"/>
              <a:t>는 </a:t>
            </a:r>
            <a:r>
              <a:rPr lang="ko-KR" altLang="en-US" dirty="0" smtClean="0"/>
              <a:t>문자 집합을 </a:t>
            </a:r>
            <a:r>
              <a:rPr lang="ko-KR" altLang="en-US" dirty="0"/>
              <a:t>선택할 수 있어 윈도 텔넷처럼 한글이 깨져 보이는 현상을 </a:t>
            </a:r>
            <a:r>
              <a:rPr lang="ko-KR" altLang="en-US" dirty="0" smtClean="0"/>
              <a:t>해결 가능</a:t>
            </a:r>
            <a:endParaRPr lang="en-US" altLang="ko-KR" dirty="0" smtClean="0"/>
          </a:p>
          <a:p>
            <a:pPr lvl="1"/>
            <a:r>
              <a:rPr lang="en-US" altLang="ko-KR" dirty="0"/>
              <a:t>hputty.org</a:t>
            </a:r>
            <a:r>
              <a:rPr lang="ko-KR" altLang="en-US" dirty="0" smtClean="0"/>
              <a:t>에서 </a:t>
            </a:r>
            <a:r>
              <a:rPr lang="ko-KR" altLang="en-US" dirty="0" smtClean="0"/>
              <a:t>다운 가능</a:t>
            </a:r>
            <a:endParaRPr lang="en-US" altLang="ko-KR" dirty="0" smtClean="0"/>
          </a:p>
          <a:p>
            <a:pPr lvl="1"/>
            <a:r>
              <a:rPr lang="en-US" altLang="ko-KR" dirty="0"/>
              <a:t>putty.exe</a:t>
            </a:r>
            <a:r>
              <a:rPr lang="ko-KR" altLang="en-US" dirty="0"/>
              <a:t>가 있는데 이 파일을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: </a:t>
            </a:r>
            <a:r>
              <a:rPr lang="ko-KR" altLang="en-US" dirty="0"/>
              <a:t>호스트 이름이나 </a:t>
            </a:r>
            <a:r>
              <a:rPr lang="en-US" altLang="ko-KR" dirty="0"/>
              <a:t>IP </a:t>
            </a:r>
            <a:r>
              <a:rPr lang="ko-KR" altLang="en-US" dirty="0"/>
              <a:t>주소를 입력하고</a:t>
            </a:r>
            <a:r>
              <a:rPr lang="en-US" altLang="ko-KR" dirty="0"/>
              <a:t>, </a:t>
            </a:r>
            <a:r>
              <a:rPr lang="ko-KR" altLang="en-US" dirty="0"/>
              <a:t>접속 형식에서 ‘</a:t>
            </a:r>
            <a:r>
              <a:rPr lang="en-US" altLang="ko-KR" dirty="0"/>
              <a:t>Telnet’</a:t>
            </a:r>
            <a:r>
              <a:rPr lang="ko-KR" altLang="en-US" dirty="0"/>
              <a:t>을 선택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522" y="2740111"/>
            <a:ext cx="3317000" cy="38541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텔넷과 </a:t>
            </a:r>
            <a:r>
              <a:rPr lang="en-US" altLang="ko-KR" dirty="0"/>
              <a:t>SSH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67146"/>
            <a:ext cx="8208912" cy="5280274"/>
          </a:xfrm>
        </p:spPr>
        <p:txBody>
          <a:bodyPr/>
          <a:lstStyle/>
          <a:p>
            <a:r>
              <a:rPr lang="en-US" altLang="ko-KR" dirty="0" smtClean="0"/>
              <a:t>SSH</a:t>
            </a:r>
            <a:endParaRPr lang="en-US" altLang="ko-KR" dirty="0" smtClean="0"/>
          </a:p>
          <a:p>
            <a:pPr lvl="1"/>
            <a:r>
              <a:rPr lang="ko-KR" altLang="en-US" dirty="0"/>
              <a:t>텔넷 클라이언트와 </a:t>
            </a:r>
            <a:r>
              <a:rPr lang="ko-KR" altLang="en-US" dirty="0" err="1"/>
              <a:t>리눅스</a:t>
            </a:r>
            <a:r>
              <a:rPr lang="ko-KR" altLang="en-US" dirty="0"/>
              <a:t> 사이에 주고받는 데이터가 암호화되지 </a:t>
            </a:r>
            <a:r>
              <a:rPr lang="ko-KR" altLang="en-US" dirty="0" smtClean="0"/>
              <a:t>않는다는 단점</a:t>
            </a:r>
            <a:endParaRPr lang="en-US" altLang="ko-KR" dirty="0" smtClean="0"/>
          </a:p>
          <a:p>
            <a:pPr lvl="1"/>
            <a:r>
              <a:rPr lang="en-US" altLang="ko-KR" dirty="0"/>
              <a:t>SSH</a:t>
            </a:r>
            <a:r>
              <a:rPr lang="ko-KR" altLang="en-US" dirty="0"/>
              <a:t>는 텔넷처럼 원격에서 시스템에 접속할 수 있도록 하지만 모든 통신을 </a:t>
            </a:r>
            <a:r>
              <a:rPr lang="ko-KR" altLang="en-US" dirty="0" smtClean="0"/>
              <a:t>암호화</a:t>
            </a:r>
            <a:endParaRPr lang="en-US" altLang="ko-KR" dirty="0" smtClean="0"/>
          </a:p>
          <a:p>
            <a:pPr lvl="1"/>
            <a:r>
              <a:rPr lang="ko-KR" altLang="en-US" dirty="0"/>
              <a:t>우분투에서는 </a:t>
            </a:r>
            <a:r>
              <a:rPr lang="en-US" altLang="ko-KR" dirty="0"/>
              <a:t>SSH </a:t>
            </a:r>
            <a:r>
              <a:rPr lang="ko-KR" altLang="en-US" dirty="0" err="1"/>
              <a:t>데몬이</a:t>
            </a:r>
            <a:r>
              <a:rPr lang="ko-KR" altLang="en-US" dirty="0"/>
              <a:t> 기본으로 동작하지 않으므로 </a:t>
            </a:r>
            <a:r>
              <a:rPr lang="en-US" altLang="ko-KR" dirty="0" err="1"/>
              <a:t>ssh</a:t>
            </a:r>
            <a:r>
              <a:rPr lang="ko-KR" altLang="en-US" dirty="0"/>
              <a:t>를 설치해야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SSH</a:t>
            </a:r>
            <a:r>
              <a:rPr lang="ko-KR" altLang="en-US" dirty="0"/>
              <a:t>로 처음 접속하면 암호화 기법인 </a:t>
            </a:r>
            <a:r>
              <a:rPr lang="en-US" altLang="ko-KR" dirty="0"/>
              <a:t>RSA</a:t>
            </a:r>
            <a:r>
              <a:rPr lang="ko-KR" altLang="en-US" dirty="0"/>
              <a:t>를 사용한 인증 키를 생성할 것인지를 물어보는데</a:t>
            </a:r>
            <a:r>
              <a:rPr lang="en-US" altLang="ko-KR" dirty="0"/>
              <a:t>, </a:t>
            </a:r>
            <a:r>
              <a:rPr lang="ko-KR" altLang="en-US" dirty="0" smtClean="0"/>
              <a:t>이때 </a:t>
            </a:r>
            <a:r>
              <a:rPr lang="ko-KR" altLang="en-US" dirty="0"/>
              <a:t>‘</a:t>
            </a:r>
            <a:r>
              <a:rPr lang="en-US" altLang="ko-KR" dirty="0"/>
              <a:t>yes’</a:t>
            </a:r>
            <a:r>
              <a:rPr lang="ko-KR" altLang="en-US" dirty="0"/>
              <a:t>를 입력하면 접속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51" y="2278701"/>
            <a:ext cx="7490114" cy="5022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56" y="3292029"/>
            <a:ext cx="5604794" cy="35659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텔넷과 </a:t>
            </a:r>
            <a:r>
              <a:rPr lang="en-US" altLang="ko-KR" dirty="0"/>
              <a:t>SSH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en-US" altLang="ko-KR" dirty="0" smtClean="0"/>
              <a:t>SSH</a:t>
            </a:r>
            <a:endParaRPr lang="en-US" altLang="ko-KR" dirty="0" smtClean="0"/>
          </a:p>
          <a:p>
            <a:pPr lvl="1"/>
            <a:r>
              <a:rPr lang="en-US" altLang="ko-KR" dirty="0" err="1"/>
              <a:t>HPuTTY</a:t>
            </a:r>
            <a:r>
              <a:rPr lang="ko-KR" altLang="en-US" dirty="0"/>
              <a:t>를 사용하여 </a:t>
            </a:r>
            <a:r>
              <a:rPr lang="en-US" altLang="ko-KR" dirty="0"/>
              <a:t>SSH</a:t>
            </a:r>
            <a:r>
              <a:rPr lang="ko-KR" altLang="en-US" dirty="0"/>
              <a:t>로 접속한 화면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844824"/>
            <a:ext cx="5334000" cy="36887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VNC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908720"/>
            <a:ext cx="8208912" cy="5400600"/>
          </a:xfrm>
        </p:spPr>
        <p:txBody>
          <a:bodyPr/>
          <a:lstStyle/>
          <a:p>
            <a:r>
              <a:rPr lang="ko-KR" altLang="en-US" dirty="0"/>
              <a:t>원격에서는 그래픽 환경으로 </a:t>
            </a:r>
            <a:r>
              <a:rPr lang="ko-KR" altLang="en-US" dirty="0" smtClean="0"/>
              <a:t>접속</a:t>
            </a:r>
            <a:r>
              <a:rPr lang="en-US" altLang="ko-KR" dirty="0" smtClean="0"/>
              <a:t>: VNC</a:t>
            </a:r>
          </a:p>
          <a:p>
            <a:r>
              <a:rPr lang="en-US" altLang="ko-KR" dirty="0"/>
              <a:t>VNC </a:t>
            </a:r>
            <a:r>
              <a:rPr lang="ko-KR" altLang="en-US" dirty="0"/>
              <a:t>서버 </a:t>
            </a:r>
            <a:r>
              <a:rPr lang="ko-KR" altLang="en-US" dirty="0" smtClean="0"/>
              <a:t>설치하기</a:t>
            </a:r>
            <a:r>
              <a:rPr lang="en-US" altLang="ko-KR" dirty="0"/>
              <a:t>: vnc4server</a:t>
            </a:r>
            <a:endParaRPr lang="en-US" altLang="ko-KR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907503" y="1692853"/>
            <a:ext cx="6824938" cy="4791762"/>
            <a:chOff x="818283" y="1835728"/>
            <a:chExt cx="7507432" cy="527093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8283" y="1835728"/>
              <a:ext cx="7507432" cy="318654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8283" y="5002507"/>
              <a:ext cx="7507432" cy="210415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/>
          </p:nvPr>
        </p:nvSpPr>
        <p:spPr>
          <a:xfrm>
            <a:off x="323850" y="5589241"/>
            <a:ext cx="8496622" cy="1080120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Chapter 12. </a:t>
            </a:r>
            <a:r>
              <a:rPr lang="ko-KR" altLang="en-US" sz="2800" dirty="0" smtClean="0"/>
              <a:t>원격 접속과 </a:t>
            </a:r>
            <a:r>
              <a:rPr lang="en-US" altLang="ko-KR" sz="2800" dirty="0" smtClean="0"/>
              <a:t>FTP</a:t>
            </a:r>
            <a:endParaRPr lang="ko-KR" altLang="en-US" sz="2400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VNC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95536" y="1052736"/>
            <a:ext cx="8352927" cy="5400600"/>
          </a:xfrm>
        </p:spPr>
        <p:txBody>
          <a:bodyPr/>
          <a:lstStyle/>
          <a:p>
            <a:r>
              <a:rPr lang="en-US" altLang="ko-KR" dirty="0"/>
              <a:t>VNC </a:t>
            </a:r>
            <a:r>
              <a:rPr lang="ko-KR" altLang="en-US" dirty="0"/>
              <a:t>서버 </a:t>
            </a:r>
            <a:r>
              <a:rPr lang="ko-KR" altLang="en-US" dirty="0" smtClean="0"/>
              <a:t>설정하기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 err="1" smtClean="0"/>
              <a:t>vncserver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동작</a:t>
            </a:r>
            <a:endParaRPr lang="en-US" altLang="ko-KR" dirty="0" smtClean="0"/>
          </a:p>
          <a:p>
            <a:pPr lvl="2"/>
            <a:r>
              <a:rPr lang="ko-KR" altLang="en-US" dirty="0"/>
              <a:t>암호와 스크립트 파일은 사용자 홈 디렉터리의 </a:t>
            </a:r>
            <a:r>
              <a:rPr lang="en-US" altLang="ko-KR" dirty="0"/>
              <a:t>.</a:t>
            </a:r>
            <a:r>
              <a:rPr lang="en-US" altLang="ko-KR" dirty="0" err="1"/>
              <a:t>vnc</a:t>
            </a:r>
            <a:r>
              <a:rPr lang="en-US" altLang="ko-KR" dirty="0"/>
              <a:t> </a:t>
            </a:r>
            <a:r>
              <a:rPr lang="ko-KR" altLang="en-US" dirty="0" smtClean="0"/>
              <a:t>디렉터리에 </a:t>
            </a:r>
            <a:r>
              <a:rPr lang="ko-KR" altLang="en-US" dirty="0"/>
              <a:t>생성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23" y="1988840"/>
            <a:ext cx="7264977" cy="4381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VNC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en-US" altLang="ko-KR" dirty="0"/>
              <a:t>VNC </a:t>
            </a:r>
            <a:r>
              <a:rPr lang="ko-KR" altLang="en-US" dirty="0"/>
              <a:t>서버 설정하기</a:t>
            </a:r>
            <a:endParaRPr lang="en-US" altLang="ko-KR" dirty="0"/>
          </a:p>
          <a:p>
            <a:pPr marL="495300" lvl="1" indent="-228600">
              <a:buFont typeface="+mj-ea"/>
              <a:buAutoNum type="circleNumDbPlain" startAt="2"/>
            </a:pPr>
            <a:r>
              <a:rPr lang="ko-KR" altLang="en-US" dirty="0" smtClean="0"/>
              <a:t> </a:t>
            </a:r>
            <a:r>
              <a:rPr lang="en-US" altLang="ko-KR" dirty="0" err="1"/>
              <a:t>xstartup</a:t>
            </a:r>
            <a:r>
              <a:rPr lang="en-US" altLang="ko-KR" dirty="0"/>
              <a:t> </a:t>
            </a:r>
            <a:r>
              <a:rPr lang="ko-KR" altLang="en-US" dirty="0" smtClean="0"/>
              <a:t>파일을 열어 내용 수정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 startAt="2"/>
            </a:pPr>
            <a:endParaRPr lang="en-US" altLang="ko-KR" dirty="0"/>
          </a:p>
          <a:p>
            <a:pPr marL="495300" lvl="1" indent="-228600">
              <a:buFont typeface="+mj-ea"/>
              <a:buAutoNum type="circleNumDbPlain" startAt="2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 startAt="2"/>
            </a:pPr>
            <a:endParaRPr lang="en-US" altLang="ko-KR" dirty="0"/>
          </a:p>
          <a:p>
            <a:pPr marL="495300" lvl="1" indent="-228600">
              <a:buFont typeface="+mj-ea"/>
              <a:buAutoNum type="circleNumDbPlain" startAt="2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 startAt="2"/>
            </a:pPr>
            <a:endParaRPr lang="en-US" altLang="ko-KR" dirty="0"/>
          </a:p>
          <a:p>
            <a:pPr marL="495300" lvl="1" indent="-228600">
              <a:buFont typeface="+mj-ea"/>
              <a:buAutoNum type="circleNumDbPlain" startAt="2"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 startAt="3"/>
            </a:pPr>
            <a:r>
              <a:rPr lang="en-US" altLang="ko-KR" dirty="0" err="1"/>
              <a:t>vncserver</a:t>
            </a:r>
            <a:r>
              <a:rPr lang="ko-KR" altLang="en-US" dirty="0"/>
              <a:t>를 종료했다가 다시 </a:t>
            </a:r>
            <a:r>
              <a:rPr lang="ko-KR" altLang="en-US" dirty="0" err="1"/>
              <a:t>동작시켜야</a:t>
            </a:r>
            <a:r>
              <a:rPr lang="ko-KR" altLang="en-US" dirty="0"/>
              <a:t> 바뀐 </a:t>
            </a:r>
            <a:r>
              <a:rPr lang="en-US" altLang="ko-KR" dirty="0" err="1"/>
              <a:t>xstartup</a:t>
            </a:r>
            <a:r>
              <a:rPr lang="ko-KR" altLang="en-US" dirty="0"/>
              <a:t>를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 startAt="3"/>
            </a:pPr>
            <a:endParaRPr lang="en-US" altLang="ko-KR" dirty="0"/>
          </a:p>
          <a:p>
            <a:pPr marL="495300" lvl="1" indent="-228600">
              <a:buFont typeface="+mj-ea"/>
              <a:buAutoNum type="circleNumDbPlain" startAt="3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 startAt="3"/>
            </a:pPr>
            <a:endParaRPr lang="en-US" altLang="ko-KR" dirty="0"/>
          </a:p>
          <a:p>
            <a:pPr lvl="2"/>
            <a:r>
              <a:rPr lang="en-US" altLang="ko-KR" dirty="0" err="1"/>
              <a:t>vncserver</a:t>
            </a:r>
            <a:r>
              <a:rPr lang="ko-KR" altLang="en-US" dirty="0"/>
              <a:t>를 다시 동작시킬 때 화면의 해상도와 픽셀의 비트 수를 지정</a:t>
            </a:r>
            <a:endParaRPr lang="en-US" altLang="ko-KR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881633" y="1736847"/>
            <a:ext cx="7295510" cy="1764161"/>
            <a:chOff x="881633" y="1772816"/>
            <a:chExt cx="7295510" cy="176416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t="16554"/>
            <a:stretch/>
          </p:blipFill>
          <p:spPr>
            <a:xfrm>
              <a:off x="881633" y="2041276"/>
              <a:ext cx="7264977" cy="1495701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4848" y="1772816"/>
              <a:ext cx="7282295" cy="294409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4"/>
            <a:srcRect r="5064"/>
            <a:stretch/>
          </p:blipFill>
          <p:spPr>
            <a:xfrm>
              <a:off x="885231" y="1988758"/>
              <a:ext cx="7215161" cy="297354"/>
            </a:xfrm>
            <a:prstGeom prst="rect">
              <a:avLst/>
            </a:prstGeom>
          </p:spPr>
        </p:pic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367" y="3906327"/>
            <a:ext cx="7299614" cy="770659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856390" y="4951066"/>
            <a:ext cx="7279491" cy="1752076"/>
            <a:chOff x="929327" y="4994608"/>
            <a:chExt cx="7279491" cy="1752076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5182" y="4994608"/>
              <a:ext cx="7273636" cy="874568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29327" y="5794184"/>
              <a:ext cx="7256318" cy="9525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VNC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05111"/>
            <a:ext cx="8208912" cy="5400600"/>
          </a:xfrm>
        </p:spPr>
        <p:txBody>
          <a:bodyPr/>
          <a:lstStyle/>
          <a:p>
            <a:r>
              <a:rPr lang="en-US" altLang="ko-KR" dirty="0"/>
              <a:t>VNC </a:t>
            </a:r>
            <a:r>
              <a:rPr lang="ko-KR" altLang="en-US" dirty="0"/>
              <a:t>서버 </a:t>
            </a:r>
            <a:r>
              <a:rPr lang="ko-KR" altLang="en-US" dirty="0" smtClean="0"/>
              <a:t>설정하기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 startAt="4"/>
            </a:pPr>
            <a:r>
              <a:rPr lang="ko-KR" altLang="en-US" dirty="0"/>
              <a:t> </a:t>
            </a:r>
            <a:r>
              <a:rPr lang="ko-KR" altLang="en-US" dirty="0" smtClean="0"/>
              <a:t>방화벽 열기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ko-KR" altLang="en-US" dirty="0"/>
              <a:t>첫 번째 디스플레이가 </a:t>
            </a:r>
            <a:r>
              <a:rPr lang="en-US" altLang="ko-KR" dirty="0"/>
              <a:t>5901, </a:t>
            </a:r>
            <a:r>
              <a:rPr lang="ko-KR" altLang="en-US" dirty="0"/>
              <a:t>두 번째 </a:t>
            </a:r>
            <a:r>
              <a:rPr lang="ko-KR" altLang="en-US" dirty="0" smtClean="0"/>
              <a:t>디스플레이가 </a:t>
            </a:r>
            <a:r>
              <a:rPr lang="en-US" altLang="ko-KR" dirty="0"/>
              <a:t>5902, </a:t>
            </a:r>
            <a:r>
              <a:rPr lang="ko-KR" altLang="en-US" dirty="0"/>
              <a:t>이런 식으로 차례로 증가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53" y="1700808"/>
            <a:ext cx="6573037" cy="842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VNC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08912" cy="5400600"/>
          </a:xfrm>
        </p:spPr>
        <p:txBody>
          <a:bodyPr/>
          <a:lstStyle/>
          <a:p>
            <a:r>
              <a:rPr lang="en-US" altLang="ko-KR" dirty="0" smtClean="0"/>
              <a:t>VNC </a:t>
            </a:r>
            <a:r>
              <a:rPr lang="ko-KR" altLang="en-US" dirty="0"/>
              <a:t>클라이언트 설치하고 </a:t>
            </a:r>
            <a:r>
              <a:rPr lang="ko-KR" altLang="en-US" dirty="0" smtClean="0"/>
              <a:t>사용하기</a:t>
            </a:r>
            <a:endParaRPr lang="en-US" altLang="ko-KR" dirty="0" smtClean="0"/>
          </a:p>
          <a:p>
            <a:pPr lvl="1"/>
            <a:r>
              <a:rPr lang="en-US" altLang="ko-KR" dirty="0" err="1"/>
              <a:t>vinagre</a:t>
            </a:r>
            <a:r>
              <a:rPr lang="ko-KR" altLang="en-US" dirty="0"/>
              <a:t>는 </a:t>
            </a:r>
            <a:r>
              <a:rPr lang="en-US" altLang="ko-KR" dirty="0"/>
              <a:t>apt </a:t>
            </a:r>
            <a:r>
              <a:rPr lang="ko-KR" altLang="en-US" dirty="0" smtClean="0"/>
              <a:t>명령으로 </a:t>
            </a:r>
            <a:r>
              <a:rPr lang="ko-KR" altLang="en-US" dirty="0"/>
              <a:t>간단히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VNC </a:t>
            </a:r>
            <a:r>
              <a:rPr lang="ko-KR" altLang="en-US" dirty="0"/>
              <a:t>클라이언트의 명령어는 </a:t>
            </a:r>
            <a:r>
              <a:rPr lang="en-US" altLang="ko-KR" dirty="0" err="1"/>
              <a:t>vinagre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lvl="2"/>
            <a:r>
              <a:rPr lang="en-US" altLang="ko-KR" dirty="0" err="1"/>
              <a:t>vinagre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/>
              <a:t>IP </a:t>
            </a:r>
            <a:r>
              <a:rPr lang="ko-KR" altLang="en-US" dirty="0"/>
              <a:t>주소</a:t>
            </a:r>
            <a:r>
              <a:rPr lang="en-US" altLang="ko-KR" dirty="0"/>
              <a:t>:</a:t>
            </a:r>
            <a:r>
              <a:rPr lang="ko-KR" altLang="en-US" dirty="0"/>
              <a:t>디스플레이 번호</a:t>
            </a:r>
            <a:r>
              <a:rPr lang="en-US" altLang="ko-KR" dirty="0"/>
              <a:t>(</a:t>
            </a:r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en-US" altLang="ko-KR" dirty="0" err="1"/>
              <a:t>vinagre</a:t>
            </a:r>
            <a:r>
              <a:rPr lang="en-US" altLang="ko-KR" dirty="0"/>
              <a:t> </a:t>
            </a:r>
            <a:r>
              <a:rPr lang="en-US" altLang="ko-KR" dirty="0" smtClean="0"/>
              <a:t>192.168.0.13:1)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40" y="1672119"/>
            <a:ext cx="7464136" cy="20089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48350"/>
          <a:stretch/>
        </p:blipFill>
        <p:spPr>
          <a:xfrm>
            <a:off x="911940" y="4437112"/>
            <a:ext cx="7446819" cy="563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VNC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en-US" altLang="ko-KR" dirty="0" smtClean="0"/>
              <a:t>VNC </a:t>
            </a:r>
            <a:r>
              <a:rPr lang="ko-KR" altLang="en-US" dirty="0"/>
              <a:t>클라이언트 설치하고 사용하기</a:t>
            </a:r>
            <a:endParaRPr lang="en-US" altLang="ko-KR" dirty="0"/>
          </a:p>
          <a:p>
            <a:pPr lvl="1"/>
            <a:r>
              <a:rPr lang="ko-KR" altLang="en-US" dirty="0"/>
              <a:t> </a:t>
            </a:r>
            <a:r>
              <a:rPr lang="en-US" altLang="ko-KR" dirty="0" err="1"/>
              <a:t>vinagre</a:t>
            </a:r>
            <a:r>
              <a:rPr lang="ko-KR" altLang="en-US" dirty="0" smtClean="0"/>
              <a:t>를 </a:t>
            </a:r>
            <a:r>
              <a:rPr lang="ko-KR" altLang="en-US" dirty="0"/>
              <a:t>실행하면 암호를 물어보는 팝업 </a:t>
            </a:r>
            <a:r>
              <a:rPr lang="ko-KR" altLang="en-US" dirty="0" smtClean="0"/>
              <a:t>창 </a:t>
            </a:r>
            <a:r>
              <a:rPr lang="ko-KR" altLang="en-US" dirty="0" smtClean="0"/>
              <a:t>동작</a:t>
            </a:r>
            <a:endParaRPr lang="en-US" altLang="ko-KR" dirty="0" smtClean="0"/>
          </a:p>
          <a:p>
            <a:pPr lvl="1"/>
            <a:r>
              <a:rPr lang="ko-KR" altLang="en-US" dirty="0"/>
              <a:t>암호를 입력하고 </a:t>
            </a:r>
            <a:r>
              <a:rPr lang="en-US" altLang="ko-KR" dirty="0"/>
              <a:t>[</a:t>
            </a:r>
            <a:r>
              <a:rPr lang="ko-KR" altLang="en-US" dirty="0"/>
              <a:t>인증</a:t>
            </a:r>
            <a:r>
              <a:rPr lang="en-US" altLang="ko-KR" dirty="0"/>
              <a:t>(A)]</a:t>
            </a:r>
            <a:r>
              <a:rPr lang="ko-KR" altLang="en-US" dirty="0"/>
              <a:t>을 클릭 ‘원격 데스크톱 보기’ 창이 </a:t>
            </a:r>
            <a:r>
              <a:rPr lang="ko-KR" altLang="en-US" dirty="0" smtClean="0"/>
              <a:t>열리고 서버에 </a:t>
            </a:r>
            <a:r>
              <a:rPr lang="ko-KR" altLang="en-US" dirty="0"/>
              <a:t>접속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132856"/>
            <a:ext cx="2251364" cy="23119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477" y="2132856"/>
            <a:ext cx="4944341" cy="4286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VNC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9552" y="1054638"/>
            <a:ext cx="8208912" cy="5400600"/>
          </a:xfrm>
        </p:spPr>
        <p:txBody>
          <a:bodyPr/>
          <a:lstStyle/>
          <a:p>
            <a:r>
              <a:rPr lang="ko-KR" altLang="en-US" dirty="0"/>
              <a:t>윈도용 </a:t>
            </a:r>
            <a:r>
              <a:rPr lang="en-US" altLang="ko-KR" dirty="0"/>
              <a:t>VNC </a:t>
            </a:r>
            <a:r>
              <a:rPr lang="ko-KR" altLang="en-US" dirty="0"/>
              <a:t>클라이언트 </a:t>
            </a:r>
            <a:r>
              <a:rPr lang="ko-KR" altLang="en-US" dirty="0" smtClean="0"/>
              <a:t>설치하기</a:t>
            </a:r>
            <a:endParaRPr lang="en-US" altLang="ko-KR" dirty="0" smtClean="0"/>
          </a:p>
          <a:p>
            <a:pPr lvl="1"/>
            <a:r>
              <a:rPr lang="ko-KR" altLang="en-US" dirty="0"/>
              <a:t>윈도용 </a:t>
            </a:r>
            <a:r>
              <a:rPr lang="en-US" altLang="ko-KR" dirty="0"/>
              <a:t>VNC </a:t>
            </a:r>
            <a:r>
              <a:rPr lang="ko-KR" altLang="en-US" dirty="0"/>
              <a:t>클라이언트는 여러 가지가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2"/>
            <a:r>
              <a:rPr lang="en-US" altLang="ko-KR" dirty="0" err="1"/>
              <a:t>TigerVNC</a:t>
            </a:r>
            <a:r>
              <a:rPr lang="en-US" altLang="ko-KR" dirty="0"/>
              <a:t>: www.tigervnc.com</a:t>
            </a:r>
          </a:p>
          <a:p>
            <a:pPr lvl="2"/>
            <a:r>
              <a:rPr lang="en-US" altLang="ko-KR" dirty="0" err="1" smtClean="0"/>
              <a:t>UltraVNC</a:t>
            </a:r>
            <a:r>
              <a:rPr lang="en-US" altLang="ko-KR" dirty="0"/>
              <a:t>: </a:t>
            </a:r>
            <a:r>
              <a:rPr lang="en-US" altLang="ko-KR" dirty="0" smtClean="0">
                <a:hlinkClick r:id="rId2"/>
              </a:rPr>
              <a:t>www.uvnc.com/downloads/ultravnc.html</a:t>
            </a:r>
          </a:p>
          <a:p>
            <a:pPr lvl="1"/>
            <a:r>
              <a:rPr lang="en-US" altLang="ko-KR" dirty="0" err="1"/>
              <a:t>UltraVNC</a:t>
            </a:r>
            <a:r>
              <a:rPr lang="en-US" altLang="ko-KR" dirty="0"/>
              <a:t> </a:t>
            </a:r>
            <a:r>
              <a:rPr lang="en-US" altLang="ko-KR" dirty="0" smtClean="0"/>
              <a:t>Viewer</a:t>
            </a:r>
            <a:r>
              <a:rPr lang="ko-KR" altLang="en-US" dirty="0" smtClean="0"/>
              <a:t> 설치</a:t>
            </a:r>
            <a:r>
              <a:rPr lang="en-US" altLang="ko-KR" dirty="0" smtClean="0"/>
              <a:t>: </a:t>
            </a:r>
            <a:r>
              <a:rPr lang="ko-KR" altLang="en-US" dirty="0"/>
              <a:t>서버 </a:t>
            </a:r>
            <a:r>
              <a:rPr lang="ko-KR" altLang="en-US" dirty="0" smtClean="0"/>
              <a:t>주소와 </a:t>
            </a:r>
            <a:r>
              <a:rPr lang="ko-KR" altLang="en-US" dirty="0"/>
              <a:t>포트 번호를 사용하여 접속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706" y="2512996"/>
            <a:ext cx="3619500" cy="41563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VNC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윈도용 </a:t>
            </a:r>
            <a:r>
              <a:rPr lang="en-US" altLang="ko-KR" dirty="0"/>
              <a:t>VNC </a:t>
            </a:r>
            <a:r>
              <a:rPr lang="ko-KR" altLang="en-US" dirty="0"/>
              <a:t>클라이언트 </a:t>
            </a:r>
            <a:r>
              <a:rPr lang="ko-KR" altLang="en-US" dirty="0" smtClean="0"/>
              <a:t>접속하기</a:t>
            </a:r>
            <a:endParaRPr lang="en-US" altLang="ko-KR" dirty="0" smtClean="0"/>
          </a:p>
          <a:p>
            <a:pPr lvl="1"/>
            <a:r>
              <a:rPr lang="ko-KR" altLang="en-US" dirty="0"/>
              <a:t>서버의 주소와 포트 번호를 입력하고 ‘</a:t>
            </a:r>
            <a:r>
              <a:rPr lang="en-US" altLang="ko-KR" dirty="0"/>
              <a:t>Connect’ </a:t>
            </a:r>
            <a:r>
              <a:rPr lang="ko-KR" altLang="en-US" dirty="0"/>
              <a:t>버튼을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 lvl="1"/>
            <a:r>
              <a:rPr lang="ko-KR" altLang="en-US" dirty="0"/>
              <a:t>암호를 입력하고 </a:t>
            </a:r>
            <a:r>
              <a:rPr lang="en-US" altLang="ko-KR" dirty="0"/>
              <a:t>[Log On]</a:t>
            </a:r>
            <a:r>
              <a:rPr lang="ko-KR" altLang="en-US" dirty="0"/>
              <a:t>를 클릭하면 </a:t>
            </a:r>
            <a:r>
              <a:rPr lang="ko-KR" altLang="en-US" dirty="0" smtClean="0"/>
              <a:t>리눅스 </a:t>
            </a:r>
            <a:r>
              <a:rPr lang="ko-KR" altLang="en-US" dirty="0"/>
              <a:t>시스템에 접속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68" y="2336773"/>
            <a:ext cx="3329814" cy="13618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596" y="2336773"/>
            <a:ext cx="4904195" cy="4305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/>
              <a:t>파일 송수신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76561"/>
            <a:ext cx="8352928" cy="5400600"/>
          </a:xfrm>
        </p:spPr>
        <p:txBody>
          <a:bodyPr/>
          <a:lstStyle/>
          <a:p>
            <a:r>
              <a:rPr lang="en-US" altLang="ko-KR" dirty="0"/>
              <a:t>FTP </a:t>
            </a:r>
            <a:r>
              <a:rPr lang="ko-KR" altLang="en-US" dirty="0"/>
              <a:t>서버 </a:t>
            </a:r>
            <a:r>
              <a:rPr lang="ko-KR" altLang="en-US" dirty="0" smtClean="0"/>
              <a:t>설치하기</a:t>
            </a:r>
            <a:endParaRPr lang="en-US" altLang="ko-KR" dirty="0" smtClean="0"/>
          </a:p>
          <a:p>
            <a:pPr lvl="1"/>
            <a:r>
              <a:rPr lang="ko-KR" altLang="en-US" dirty="0" err="1"/>
              <a:t>리눅스에서</a:t>
            </a:r>
            <a:r>
              <a:rPr lang="ko-KR" altLang="en-US" dirty="0"/>
              <a:t> 사용하는 대표적인 </a:t>
            </a:r>
            <a:r>
              <a:rPr lang="en-US" altLang="ko-KR" dirty="0"/>
              <a:t>FTP </a:t>
            </a:r>
            <a:r>
              <a:rPr lang="ko-KR" altLang="en-US" dirty="0"/>
              <a:t>서버는 </a:t>
            </a:r>
            <a:r>
              <a:rPr lang="en-US" altLang="ko-KR" dirty="0" err="1" smtClean="0"/>
              <a:t>vsFTPD</a:t>
            </a:r>
            <a:endParaRPr lang="en-US" altLang="ko-KR" dirty="0" smtClean="0"/>
          </a:p>
          <a:p>
            <a:pPr lvl="1"/>
            <a:r>
              <a:rPr lang="en-US" altLang="ko-KR" dirty="0"/>
              <a:t>apt-get </a:t>
            </a:r>
            <a:r>
              <a:rPr lang="ko-KR" altLang="en-US" dirty="0"/>
              <a:t>명령으로 </a:t>
            </a:r>
            <a:r>
              <a:rPr lang="en-US" altLang="ko-KR" dirty="0" err="1"/>
              <a:t>vsFTPD</a:t>
            </a:r>
            <a:r>
              <a:rPr lang="ko-KR" altLang="en-US" dirty="0"/>
              <a:t>를 설치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23" y="2132856"/>
            <a:ext cx="7559386" cy="24072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송수신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FTP </a:t>
            </a:r>
            <a:r>
              <a:rPr lang="ko-KR" altLang="en-US" dirty="0" smtClean="0"/>
              <a:t>서버 설정하기</a:t>
            </a:r>
            <a:endParaRPr lang="en-US" altLang="ko-KR" dirty="0" smtClean="0"/>
          </a:p>
          <a:p>
            <a:pPr lvl="1"/>
            <a:r>
              <a:rPr lang="en-US" altLang="ko-KR" dirty="0" err="1"/>
              <a:t>vsFTPD</a:t>
            </a:r>
            <a:r>
              <a:rPr lang="ko-KR" altLang="en-US" dirty="0"/>
              <a:t>는 설치할 때 이미 동작 시작</a:t>
            </a:r>
            <a:r>
              <a:rPr lang="en-US" altLang="ko-KR" dirty="0"/>
              <a:t>. </a:t>
            </a:r>
            <a:r>
              <a:rPr lang="en-US" altLang="ko-KR" dirty="0" err="1"/>
              <a:t>ps</a:t>
            </a:r>
            <a:r>
              <a:rPr lang="en-US" altLang="ko-KR" dirty="0"/>
              <a:t> </a:t>
            </a:r>
            <a:r>
              <a:rPr lang="ko-KR" altLang="en-US" dirty="0"/>
              <a:t>명령으로 확인해보면 </a:t>
            </a:r>
            <a:r>
              <a:rPr lang="en-US" altLang="ko-KR" dirty="0" err="1"/>
              <a:t>vsFTPD</a:t>
            </a:r>
            <a:r>
              <a:rPr lang="en-US" altLang="ko-KR" dirty="0"/>
              <a:t> </a:t>
            </a:r>
            <a:r>
              <a:rPr lang="ko-KR" altLang="en-US" dirty="0"/>
              <a:t>프로세스가 동작한다는 것을 알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FTP </a:t>
            </a:r>
            <a:r>
              <a:rPr lang="ko-KR" altLang="en-US" dirty="0"/>
              <a:t>서버가 정상적으로 동작하는지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FTP</a:t>
            </a:r>
            <a:r>
              <a:rPr lang="ko-KR" altLang="en-US" dirty="0"/>
              <a:t>가 정상적으로 동작하는 것을 확인했으니 </a:t>
            </a:r>
            <a:r>
              <a:rPr lang="en-US" altLang="ko-KR" dirty="0"/>
              <a:t>quit</a:t>
            </a:r>
            <a:r>
              <a:rPr lang="ko-KR" altLang="en-US" dirty="0"/>
              <a:t>로 종료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050" y="1964138"/>
            <a:ext cx="6824938" cy="9682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282333"/>
            <a:ext cx="6817066" cy="12122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636" y="4869839"/>
            <a:ext cx="6769835" cy="1409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송수신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08912" cy="5400600"/>
          </a:xfrm>
        </p:spPr>
        <p:txBody>
          <a:bodyPr/>
          <a:lstStyle/>
          <a:p>
            <a:r>
              <a:rPr lang="en-US" altLang="ko-KR" dirty="0"/>
              <a:t>FTP </a:t>
            </a:r>
            <a:r>
              <a:rPr lang="ko-KR" altLang="en-US" dirty="0"/>
              <a:t>서버 </a:t>
            </a:r>
            <a:r>
              <a:rPr lang="ko-KR" altLang="en-US" dirty="0" smtClean="0"/>
              <a:t>접속하기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 </a:t>
            </a:r>
            <a:r>
              <a:rPr lang="en-US" altLang="ko-KR" dirty="0"/>
              <a:t>FTP </a:t>
            </a:r>
            <a:r>
              <a:rPr lang="ko-KR" altLang="en-US" dirty="0"/>
              <a:t>클라이언트의 명령은 </a:t>
            </a:r>
            <a:r>
              <a:rPr lang="en-US" altLang="ko-KR" dirty="0" smtClean="0"/>
              <a:t>ftp: </a:t>
            </a:r>
            <a:r>
              <a:rPr lang="ko-KR" altLang="en-US" dirty="0"/>
              <a:t>윈도의 </a:t>
            </a:r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en-US" dirty="0"/>
              <a:t>창에서 </a:t>
            </a:r>
            <a:r>
              <a:rPr lang="en-US" altLang="ko-KR" dirty="0"/>
              <a:t>ftp </a:t>
            </a:r>
            <a:r>
              <a:rPr lang="ko-KR" altLang="en-US" dirty="0"/>
              <a:t>명령으로 리눅스 시스템에 </a:t>
            </a:r>
            <a:r>
              <a:rPr lang="ko-KR" altLang="en-US" dirty="0" smtClean="0"/>
              <a:t>접속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로그인명과 암호를 정상적으로 입력하면 </a:t>
            </a:r>
            <a:r>
              <a:rPr lang="ko-KR" altLang="en-US" dirty="0" err="1"/>
              <a:t>로그인되었다는</a:t>
            </a:r>
            <a:r>
              <a:rPr lang="ko-KR" altLang="en-US" dirty="0"/>
              <a:t> 메시지가 출력되고 프롬프트인 </a:t>
            </a:r>
            <a:r>
              <a:rPr lang="en-US" altLang="ko-KR" dirty="0"/>
              <a:t>ftp&gt;</a:t>
            </a:r>
            <a:r>
              <a:rPr lang="ko-KR" altLang="en-US" dirty="0"/>
              <a:t>가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212" y="1700808"/>
            <a:ext cx="7325591" cy="13161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848" y="3571814"/>
            <a:ext cx="7256318" cy="242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73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00. </a:t>
            </a:r>
            <a:r>
              <a:rPr lang="ko-KR" altLang="en-US" dirty="0"/>
              <a:t>개요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01. </a:t>
            </a:r>
            <a:r>
              <a:rPr lang="ko-KR" altLang="en-US" dirty="0"/>
              <a:t>텔넷과 </a:t>
            </a:r>
            <a:r>
              <a:rPr lang="en-US" altLang="ko-KR" dirty="0"/>
              <a:t>SSH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02. VNC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03. </a:t>
            </a:r>
            <a:r>
              <a:rPr lang="ko-KR" altLang="en-US" dirty="0"/>
              <a:t>파일 </a:t>
            </a:r>
            <a:r>
              <a:rPr lang="ko-KR" altLang="en-US" dirty="0" smtClean="0"/>
              <a:t>송수신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04. </a:t>
            </a:r>
            <a:r>
              <a:rPr lang="ko-KR" altLang="en-US" dirty="0" smtClean="0"/>
              <a:t>메일 송수신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송수신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08912" cy="5400600"/>
          </a:xfrm>
        </p:spPr>
        <p:txBody>
          <a:bodyPr/>
          <a:lstStyle/>
          <a:p>
            <a:r>
              <a:rPr lang="en-US" altLang="ko-KR" dirty="0"/>
              <a:t>FTP </a:t>
            </a:r>
            <a:r>
              <a:rPr lang="ko-KR" altLang="en-US" dirty="0"/>
              <a:t>서버 </a:t>
            </a:r>
            <a:r>
              <a:rPr lang="ko-KR" altLang="en-US" dirty="0" smtClean="0"/>
              <a:t>접속하기</a:t>
            </a:r>
            <a:endParaRPr lang="en-US" altLang="ko-KR" dirty="0"/>
          </a:p>
          <a:p>
            <a:pPr marL="495300" lvl="1" indent="-228600">
              <a:buFont typeface="+mj-ea"/>
              <a:buAutoNum type="circleNumDbPlain" startAt="3"/>
            </a:pPr>
            <a:r>
              <a:rPr lang="ko-KR" altLang="en-US" dirty="0"/>
              <a:t> 만약 로그인 이름이나 암호가 틀릴 경우 다음과 같이 실패 메시지가 출력 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837" y="1700808"/>
            <a:ext cx="7230341" cy="293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8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송수신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FTP </a:t>
            </a:r>
            <a:r>
              <a:rPr lang="ko-KR" altLang="en-US" dirty="0"/>
              <a:t>내부 명령 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843808" y="1018917"/>
            <a:ext cx="5672973" cy="5756269"/>
            <a:chOff x="838200" y="-387424"/>
            <a:chExt cx="8305800" cy="842775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-387424"/>
              <a:ext cx="8305800" cy="47244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6774" y="4335105"/>
              <a:ext cx="8239125" cy="3705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283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송수신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</a:t>
            </a:r>
            <a:r>
              <a:rPr lang="ko-KR" altLang="en-US" dirty="0" smtClean="0"/>
              <a:t>송수신하기</a:t>
            </a:r>
            <a:endParaRPr lang="en-US" altLang="ko-KR" dirty="0" smtClean="0"/>
          </a:p>
          <a:p>
            <a:pPr lvl="1"/>
            <a:r>
              <a:rPr lang="en-US" altLang="ko-KR" dirty="0" err="1"/>
              <a:t>pwd</a:t>
            </a:r>
            <a:r>
              <a:rPr lang="en-US" altLang="ko-KR" dirty="0"/>
              <a:t>, </a:t>
            </a:r>
            <a:r>
              <a:rPr lang="en-US" altLang="ko-KR" dirty="0" err="1"/>
              <a:t>dir</a:t>
            </a:r>
            <a:r>
              <a:rPr lang="en-US" altLang="ko-KR" dirty="0"/>
              <a:t> </a:t>
            </a:r>
            <a:r>
              <a:rPr lang="ko-KR" altLang="en-US" dirty="0"/>
              <a:t>명령 사용하기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864" y="1326323"/>
            <a:ext cx="59436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송수신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get </a:t>
            </a:r>
            <a:r>
              <a:rPr lang="ko-KR" altLang="en-US" dirty="0"/>
              <a:t>명령 </a:t>
            </a:r>
            <a:r>
              <a:rPr lang="ko-KR" altLang="en-US" dirty="0" smtClean="0"/>
              <a:t>사용하기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파일 하나 </a:t>
            </a:r>
            <a:r>
              <a:rPr lang="ko-KR" altLang="en-US" dirty="0" smtClean="0"/>
              <a:t>가져오기</a:t>
            </a:r>
            <a:endParaRPr lang="en-US" altLang="ko-KR" dirty="0" smtClean="0"/>
          </a:p>
          <a:p>
            <a:pPr lvl="1"/>
            <a:r>
              <a:rPr lang="en-US" altLang="ko-KR" dirty="0"/>
              <a:t>ch2 </a:t>
            </a:r>
            <a:r>
              <a:rPr lang="ko-KR" altLang="en-US" dirty="0"/>
              <a:t>디렉터리에 있는 </a:t>
            </a:r>
            <a:r>
              <a:rPr lang="en-US" altLang="ko-KR" dirty="0"/>
              <a:t>data </a:t>
            </a:r>
            <a:r>
              <a:rPr lang="ko-KR" altLang="en-US" dirty="0"/>
              <a:t>파일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09" y="1912784"/>
            <a:ext cx="7057159" cy="468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8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송수신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7848872" cy="5400600"/>
          </a:xfrm>
        </p:spPr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 err="1"/>
              <a:t>mget</a:t>
            </a:r>
            <a:r>
              <a:rPr lang="en-US" altLang="ko-KR" dirty="0"/>
              <a:t> </a:t>
            </a:r>
            <a:r>
              <a:rPr lang="ko-KR" altLang="en-US" dirty="0"/>
              <a:t>명령 </a:t>
            </a:r>
            <a:r>
              <a:rPr lang="ko-KR" altLang="en-US" dirty="0" smtClean="0"/>
              <a:t>사용하기</a:t>
            </a:r>
            <a:endParaRPr lang="en-US" altLang="ko-KR" dirty="0" smtClean="0"/>
          </a:p>
          <a:p>
            <a:pPr lvl="1"/>
            <a:r>
              <a:rPr lang="en-US" altLang="ko-KR" dirty="0"/>
              <a:t>data</a:t>
            </a:r>
            <a:r>
              <a:rPr lang="ko-KR" altLang="en-US" dirty="0"/>
              <a:t>와 </a:t>
            </a:r>
            <a:r>
              <a:rPr lang="en-US" altLang="ko-KR" dirty="0"/>
              <a:t>data1.ln </a:t>
            </a:r>
            <a:r>
              <a:rPr lang="ko-KR" altLang="en-US" dirty="0"/>
              <a:t>파일을 모두 가져오려면 </a:t>
            </a:r>
            <a:r>
              <a:rPr lang="en-US" altLang="ko-KR" dirty="0" err="1"/>
              <a:t>mget</a:t>
            </a:r>
            <a:r>
              <a:rPr lang="en-US" altLang="ko-KR" dirty="0"/>
              <a:t> </a:t>
            </a:r>
            <a:r>
              <a:rPr lang="ko-KR" altLang="en-US" dirty="0"/>
              <a:t>명령을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mget</a:t>
            </a:r>
            <a:r>
              <a:rPr lang="en-US" altLang="ko-KR" dirty="0"/>
              <a:t> </a:t>
            </a:r>
            <a:r>
              <a:rPr lang="ko-KR" altLang="en-US" dirty="0"/>
              <a:t>명령을 사용할 때는 각 파일을 </a:t>
            </a:r>
            <a:r>
              <a:rPr lang="ko-KR" altLang="en-US" dirty="0" smtClean="0"/>
              <a:t>수신할 </a:t>
            </a:r>
            <a:r>
              <a:rPr lang="ko-KR" altLang="en-US" dirty="0"/>
              <a:t>것인지를 </a:t>
            </a:r>
            <a:r>
              <a:rPr lang="ko-KR" altLang="en-US" dirty="0" smtClean="0"/>
              <a:t>물어보는데 </a:t>
            </a:r>
            <a:r>
              <a:rPr lang="ko-KR" altLang="en-US" dirty="0" smtClean="0"/>
              <a:t>일일이 답하기 </a:t>
            </a:r>
            <a:r>
              <a:rPr lang="ko-KR" altLang="en-US" dirty="0"/>
              <a:t>귀찮으면 </a:t>
            </a:r>
            <a:r>
              <a:rPr lang="en-US" altLang="ko-KR" dirty="0" err="1"/>
              <a:t>mget</a:t>
            </a:r>
            <a:r>
              <a:rPr lang="en-US" altLang="ko-KR" dirty="0"/>
              <a:t> </a:t>
            </a:r>
            <a:r>
              <a:rPr lang="ko-KR" altLang="en-US" dirty="0"/>
              <a:t>명령을 사용하기 전에 </a:t>
            </a:r>
            <a:r>
              <a:rPr lang="en-US" altLang="ko-KR" dirty="0" smtClean="0"/>
              <a:t>prompt </a:t>
            </a:r>
            <a:r>
              <a:rPr lang="ko-KR" altLang="en-US" dirty="0"/>
              <a:t>명령을 입력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57" y="1673609"/>
            <a:ext cx="6183021" cy="67269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915193" y="2924944"/>
            <a:ext cx="6211646" cy="3851627"/>
            <a:chOff x="815896" y="2961409"/>
            <a:chExt cx="7516092" cy="466046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614" y="2961409"/>
              <a:ext cx="7498773" cy="935182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5896" y="3794559"/>
              <a:ext cx="7516092" cy="3827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488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송수신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908720"/>
            <a:ext cx="8208912" cy="5400600"/>
          </a:xfrm>
        </p:spPr>
        <p:txBody>
          <a:bodyPr/>
          <a:lstStyle/>
          <a:p>
            <a:r>
              <a:rPr lang="en-US" altLang="ko-KR" dirty="0"/>
              <a:t>hash </a:t>
            </a:r>
            <a:r>
              <a:rPr lang="ko-KR" altLang="en-US" dirty="0"/>
              <a:t>명령 </a:t>
            </a:r>
            <a:r>
              <a:rPr lang="ko-KR" altLang="en-US" dirty="0" smtClean="0"/>
              <a:t>사용하기</a:t>
            </a:r>
            <a:r>
              <a:rPr lang="en-US" altLang="ko-KR" dirty="0"/>
              <a:t>: </a:t>
            </a:r>
            <a:r>
              <a:rPr lang="ko-KR" altLang="en-US" dirty="0" smtClean="0"/>
              <a:t>송수신이 </a:t>
            </a:r>
            <a:r>
              <a:rPr lang="ko-KR" altLang="en-US" dirty="0"/>
              <a:t>진행되고 있는지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bye </a:t>
            </a:r>
            <a:r>
              <a:rPr lang="ko-KR" altLang="en-US" dirty="0"/>
              <a:t>명령 </a:t>
            </a:r>
            <a:r>
              <a:rPr lang="ko-KR" altLang="en-US" dirty="0" smtClean="0"/>
              <a:t>사용하기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접속 </a:t>
            </a:r>
            <a:r>
              <a:rPr lang="ko-KR" altLang="en-US" dirty="0"/>
              <a:t>종료 명령은 </a:t>
            </a:r>
            <a:r>
              <a:rPr lang="en-US" altLang="ko-KR" dirty="0"/>
              <a:t>bye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96" y="1307538"/>
            <a:ext cx="7533409" cy="2190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51" y="3930356"/>
            <a:ext cx="7464136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송수신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익명 </a:t>
            </a:r>
            <a:r>
              <a:rPr lang="en-US" altLang="ko-KR" dirty="0"/>
              <a:t>FTP </a:t>
            </a:r>
            <a:r>
              <a:rPr lang="ko-KR" altLang="en-US" dirty="0"/>
              <a:t>사용하기 </a:t>
            </a:r>
            <a:endParaRPr lang="en-US" altLang="ko-KR" dirty="0"/>
          </a:p>
          <a:p>
            <a:pPr lvl="1"/>
            <a:r>
              <a:rPr lang="en-US" altLang="ko-KR" dirty="0"/>
              <a:t>ID:  </a:t>
            </a:r>
            <a:r>
              <a:rPr lang="en-US" altLang="ko-KR" dirty="0" smtClean="0"/>
              <a:t>anonymous, </a:t>
            </a:r>
            <a:r>
              <a:rPr lang="ko-KR" altLang="en-US" dirty="0" smtClean="0"/>
              <a:t>암호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본인의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주소</a:t>
            </a:r>
            <a:endParaRPr lang="en-US" altLang="ko-KR" dirty="0" smtClean="0"/>
          </a:p>
          <a:p>
            <a:pPr lvl="1"/>
            <a:r>
              <a:rPr lang="ko-KR" altLang="en-US" dirty="0"/>
              <a:t>익명 </a:t>
            </a:r>
            <a:r>
              <a:rPr lang="en-US" altLang="ko-KR" dirty="0"/>
              <a:t>FTP</a:t>
            </a:r>
            <a:r>
              <a:rPr lang="ko-KR" altLang="en-US" dirty="0"/>
              <a:t>의 허용은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vsftpd.conf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파일에서 설정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/>
              <a:t>윈도에서 익명으로 접속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74" y="2175003"/>
            <a:ext cx="6809195" cy="1731818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863145" y="4313339"/>
            <a:ext cx="6840682" cy="2212005"/>
            <a:chOff x="433387" y="3875883"/>
            <a:chExt cx="8277225" cy="267652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437" y="3875883"/>
              <a:ext cx="8239125" cy="15240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3387" y="5399883"/>
              <a:ext cx="8277225" cy="1152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855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메일 송수신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메일 서버 동작 </a:t>
            </a:r>
            <a:r>
              <a:rPr lang="ko-KR" altLang="en-US" dirty="0" smtClean="0"/>
              <a:t>확인하기</a:t>
            </a:r>
            <a:endParaRPr lang="en-US" altLang="ko-KR" dirty="0" smtClean="0"/>
          </a:p>
          <a:p>
            <a:pPr lvl="1"/>
            <a:r>
              <a:rPr lang="ko-KR" altLang="en-US" dirty="0"/>
              <a:t>메일 서버가 정상적으로 </a:t>
            </a:r>
            <a:r>
              <a:rPr lang="ko-KR" altLang="en-US" dirty="0" smtClean="0"/>
              <a:t>동작하는지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FTP</a:t>
            </a:r>
            <a:r>
              <a:rPr lang="ko-KR" altLang="en-US" dirty="0"/>
              <a:t>와 마찬가지로 </a:t>
            </a:r>
            <a:r>
              <a:rPr lang="en-US" altLang="ko-KR" dirty="0"/>
              <a:t>telnet</a:t>
            </a:r>
            <a:r>
              <a:rPr lang="ko-KR" altLang="en-US" dirty="0"/>
              <a:t>으로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1"/>
            <a:r>
              <a:rPr lang="ko-KR" altLang="en-US" dirty="0"/>
              <a:t>메일 </a:t>
            </a:r>
            <a:r>
              <a:rPr lang="ko-KR" altLang="en-US" dirty="0" smtClean="0"/>
              <a:t>서비스의 </a:t>
            </a:r>
            <a:r>
              <a:rPr lang="ko-KR" altLang="en-US" dirty="0"/>
              <a:t>포트 번호는 </a:t>
            </a:r>
            <a:r>
              <a:rPr lang="en-US" altLang="ko-KR" dirty="0"/>
              <a:t>25</a:t>
            </a:r>
            <a:r>
              <a:rPr lang="ko-KR" altLang="en-US" dirty="0" smtClean="0"/>
              <a:t>번</a:t>
            </a:r>
            <a:r>
              <a:rPr lang="en-US" altLang="ko-KR" dirty="0" smtClean="0"/>
              <a:t>. 220</a:t>
            </a:r>
            <a:r>
              <a:rPr lang="ko-KR" altLang="en-US" dirty="0"/>
              <a:t>으로 시작하는 메시지가 출력되면 </a:t>
            </a:r>
            <a:r>
              <a:rPr lang="ko-KR" altLang="en-US" dirty="0" smtClean="0"/>
              <a:t>잘 </a:t>
            </a:r>
            <a:r>
              <a:rPr lang="ko-KR" altLang="en-US" dirty="0"/>
              <a:t>동작하고 있는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quit</a:t>
            </a:r>
            <a:r>
              <a:rPr lang="ko-KR" altLang="en-US" dirty="0"/>
              <a:t>로 종료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28" y="2132856"/>
            <a:ext cx="7438159" cy="1524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928" y="4005064"/>
            <a:ext cx="7464136" cy="156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메일 송수신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메일 클라이언트 </a:t>
            </a:r>
            <a:r>
              <a:rPr lang="ko-KR" altLang="en-US" dirty="0" smtClean="0"/>
              <a:t>사용하기</a:t>
            </a:r>
            <a:endParaRPr lang="en-US" altLang="ko-KR" dirty="0" smtClean="0"/>
          </a:p>
          <a:p>
            <a:pPr lvl="1"/>
            <a:r>
              <a:rPr lang="ko-KR" altLang="en-US" dirty="0"/>
              <a:t>리눅스에서 사용하는 기본 메일 클라이언트는 </a:t>
            </a:r>
            <a:r>
              <a:rPr lang="en-US" altLang="ko-KR" dirty="0"/>
              <a:t>mail</a:t>
            </a:r>
            <a:r>
              <a:rPr lang="ko-KR" altLang="en-US" dirty="0"/>
              <a:t>이나 </a:t>
            </a:r>
            <a:r>
              <a:rPr lang="en-US" altLang="ko-KR" dirty="0" err="1"/>
              <a:t>mailx</a:t>
            </a:r>
            <a:r>
              <a:rPr lang="ko-KR" altLang="en-US" dirty="0"/>
              <a:t>인데 둘 다 </a:t>
            </a:r>
            <a:r>
              <a:rPr lang="en-US" altLang="ko-KR" dirty="0" err="1"/>
              <a:t>mail.mailutils</a:t>
            </a:r>
            <a:r>
              <a:rPr lang="ko-KR" altLang="en-US" dirty="0"/>
              <a:t>의 </a:t>
            </a:r>
            <a:r>
              <a:rPr lang="ko-KR" altLang="en-US" dirty="0" err="1" smtClean="0"/>
              <a:t>심벌릭</a:t>
            </a:r>
            <a:r>
              <a:rPr lang="ko-KR" altLang="en-US" dirty="0" smtClean="0"/>
              <a:t> 링크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 err="1"/>
              <a:t>malix</a:t>
            </a:r>
            <a:r>
              <a:rPr lang="en-US" altLang="ko-KR" dirty="0"/>
              <a:t> </a:t>
            </a:r>
            <a:r>
              <a:rPr lang="ko-KR" altLang="en-US" dirty="0"/>
              <a:t>명령으로 메일을 보내거나 읽을 </a:t>
            </a:r>
            <a:r>
              <a:rPr lang="ko-KR" altLang="en-US" dirty="0" smtClean="0"/>
              <a:t>수 있음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439" y="5124936"/>
            <a:ext cx="6817066" cy="15743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858290"/>
            <a:ext cx="6809195" cy="288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메일 송수신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메일 </a:t>
            </a:r>
            <a:r>
              <a:rPr lang="ko-KR" altLang="en-US" dirty="0" smtClean="0"/>
              <a:t>보내기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test01 </a:t>
            </a:r>
            <a:r>
              <a:rPr lang="ko-KR" altLang="en-US" dirty="0" smtClean="0"/>
              <a:t>사용자가 </a:t>
            </a:r>
            <a:r>
              <a:rPr lang="en-US" altLang="ko-KR" dirty="0"/>
              <a:t>user1 </a:t>
            </a:r>
            <a:r>
              <a:rPr lang="ko-KR" altLang="en-US" dirty="0"/>
              <a:t>사용자에게 메일을 보내는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같은 메일을 여러 사용자에게 전송하려면 </a:t>
            </a:r>
            <a:r>
              <a:rPr lang="en-US" altLang="ko-KR" dirty="0" err="1"/>
              <a:t>mailx</a:t>
            </a:r>
            <a:r>
              <a:rPr lang="en-US" altLang="ko-KR" dirty="0"/>
              <a:t> </a:t>
            </a:r>
            <a:r>
              <a:rPr lang="ko-KR" altLang="en-US" dirty="0"/>
              <a:t>명령 다음에 수신자를 차례로 </a:t>
            </a:r>
            <a:r>
              <a:rPr lang="ko-KR" altLang="en-US" dirty="0" smtClean="0"/>
              <a:t>나열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mail.txt </a:t>
            </a:r>
            <a:r>
              <a:rPr lang="ko-KR" altLang="en-US" dirty="0"/>
              <a:t>파일의 내용이 </a:t>
            </a:r>
            <a:r>
              <a:rPr lang="en-US" altLang="ko-KR" dirty="0"/>
              <a:t>user1 </a:t>
            </a:r>
            <a:r>
              <a:rPr lang="ko-KR" altLang="en-US" dirty="0"/>
              <a:t>사용자에게 </a:t>
            </a:r>
            <a:r>
              <a:rPr lang="ko-KR" altLang="en-US" dirty="0" smtClean="0"/>
              <a:t>전달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-s </a:t>
            </a:r>
            <a:r>
              <a:rPr lang="ko-KR" altLang="en-US" dirty="0" smtClean="0"/>
              <a:t>옵션으로 제목 별도 지정 가능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21" y="1878097"/>
            <a:ext cx="7498773" cy="20522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21" y="4341658"/>
            <a:ext cx="7420841" cy="4069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952" y="5182263"/>
            <a:ext cx="7472795" cy="4069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303" y="5933855"/>
            <a:ext cx="7438159" cy="45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7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848872" cy="4104456"/>
          </a:xfrm>
        </p:spPr>
        <p:txBody>
          <a:bodyPr/>
          <a:lstStyle/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텔넷 </a:t>
            </a:r>
            <a:r>
              <a:rPr lang="ko-KR" altLang="en-US" sz="1600" dirty="0"/>
              <a:t>서버를 설치하고 설정할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err="1" smtClean="0"/>
              <a:t>슈퍼데몬</a:t>
            </a:r>
            <a:r>
              <a:rPr lang="en-US" altLang="ko-KR" sz="1600" dirty="0"/>
              <a:t>(</a:t>
            </a:r>
            <a:r>
              <a:rPr lang="en-US" altLang="ko-KR" sz="1600" dirty="0" err="1"/>
              <a:t>xinetd</a:t>
            </a:r>
            <a:r>
              <a:rPr lang="en-US" altLang="ko-KR" sz="1600" dirty="0"/>
              <a:t>)</a:t>
            </a:r>
            <a:r>
              <a:rPr lang="ko-KR" altLang="en-US" sz="1600" dirty="0"/>
              <a:t>의 역할을 이해하고 설정할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텔넷 </a:t>
            </a:r>
            <a:r>
              <a:rPr lang="ko-KR" altLang="en-US" sz="1600" dirty="0"/>
              <a:t>클라이언트를 이용하여 원격에서 리눅스 시스템에 접속하여 작업할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en-US" altLang="ko-KR" sz="1600" dirty="0" smtClean="0"/>
              <a:t>SSH</a:t>
            </a:r>
            <a:r>
              <a:rPr lang="ko-KR" altLang="en-US" sz="1600" dirty="0"/>
              <a:t>로 원격에서 접속하여 작업할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en-US" altLang="ko-KR" sz="1600" dirty="0" smtClean="0"/>
              <a:t>VNC</a:t>
            </a:r>
            <a:r>
              <a:rPr lang="ko-KR" altLang="en-US" sz="1600" dirty="0"/>
              <a:t>를 설치하고 설정하여 윈도에서 </a:t>
            </a:r>
            <a:r>
              <a:rPr lang="en-US" altLang="ko-KR" sz="1600" dirty="0"/>
              <a:t>VNC</a:t>
            </a:r>
            <a:r>
              <a:rPr lang="ko-KR" altLang="en-US" sz="1600" dirty="0"/>
              <a:t>로 접속할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en-US" altLang="ko-KR" sz="1600" dirty="0" smtClean="0"/>
              <a:t>FTP </a:t>
            </a:r>
            <a:r>
              <a:rPr lang="ko-KR" altLang="en-US" sz="1600" dirty="0"/>
              <a:t>서버를 설치하고 설정할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en-US" altLang="ko-KR" sz="1600" dirty="0" err="1" smtClean="0"/>
              <a:t>vsFTPD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서버를 </a:t>
            </a:r>
            <a:r>
              <a:rPr lang="ko-KR" altLang="en-US" sz="1600" dirty="0" err="1"/>
              <a:t>독자형으로</a:t>
            </a:r>
            <a:r>
              <a:rPr lang="ko-KR" altLang="en-US" sz="1600" dirty="0"/>
              <a:t> 설정할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en-US" altLang="ko-KR" sz="1600" dirty="0" smtClean="0"/>
              <a:t>FTP </a:t>
            </a:r>
            <a:r>
              <a:rPr lang="ko-KR" altLang="en-US" sz="1600" dirty="0"/>
              <a:t>클라이언트로 </a:t>
            </a:r>
            <a:r>
              <a:rPr lang="en-US" altLang="ko-KR" sz="1600" dirty="0"/>
              <a:t>FTP </a:t>
            </a:r>
            <a:r>
              <a:rPr lang="ko-KR" altLang="en-US" sz="1600" dirty="0"/>
              <a:t>서버에 접속하여 파일을 주고받을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메일을 </a:t>
            </a:r>
            <a:r>
              <a:rPr lang="ko-KR" altLang="en-US" sz="1600" dirty="0"/>
              <a:t>주고받을 수 있다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메일 송수신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메일 </a:t>
            </a:r>
            <a:r>
              <a:rPr lang="ko-KR" altLang="en-US" dirty="0" smtClean="0"/>
              <a:t>읽기</a:t>
            </a:r>
            <a:endParaRPr lang="en-US" altLang="ko-KR" dirty="0" smtClean="0"/>
          </a:p>
          <a:p>
            <a:pPr lvl="1"/>
            <a:r>
              <a:rPr lang="ko-KR" altLang="en-US" dirty="0"/>
              <a:t>사용자에게 메일이 도착하면 새로운 메일이 도착했음을 알리는 메시지가 자동으로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도착한 </a:t>
            </a:r>
            <a:r>
              <a:rPr lang="ko-KR" altLang="en-US" dirty="0"/>
              <a:t>메일은 자동적으로 기본 </a:t>
            </a:r>
            <a:r>
              <a:rPr lang="ko-KR" altLang="en-US" dirty="0" err="1"/>
              <a:t>메일박스에</a:t>
            </a:r>
            <a:r>
              <a:rPr lang="ko-KR" altLang="en-US" dirty="0"/>
              <a:t>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/>
            <a:r>
              <a:rPr lang="ko-KR" altLang="en-US" dirty="0"/>
              <a:t>우분투에서는 </a:t>
            </a:r>
            <a:r>
              <a:rPr lang="en-US" altLang="ko-KR" dirty="0"/>
              <a:t>/</a:t>
            </a:r>
            <a:r>
              <a:rPr lang="en-US" altLang="ko-KR" dirty="0" err="1"/>
              <a:t>var</a:t>
            </a:r>
            <a:r>
              <a:rPr lang="en-US" altLang="ko-KR" dirty="0"/>
              <a:t>/mail </a:t>
            </a:r>
            <a:r>
              <a:rPr lang="ko-KR" altLang="en-US" dirty="0"/>
              <a:t>디렉터리 아래에 사용자명으로 된 파일을 </a:t>
            </a:r>
            <a:r>
              <a:rPr lang="ko-KR" altLang="en-US" dirty="0" smtClean="0"/>
              <a:t>만들고 메일을 저장</a:t>
            </a:r>
            <a:endParaRPr lang="en-US" altLang="ko-KR" dirty="0" smtClean="0"/>
          </a:p>
          <a:p>
            <a:pPr lvl="1"/>
            <a:r>
              <a:rPr lang="ko-KR" altLang="en-US" dirty="0"/>
              <a:t>메일이 없을 때 </a:t>
            </a:r>
            <a:r>
              <a:rPr lang="en-US" altLang="ko-KR" dirty="0" err="1"/>
              <a:t>mailx</a:t>
            </a:r>
            <a:r>
              <a:rPr lang="en-US" altLang="ko-KR" dirty="0"/>
              <a:t> </a:t>
            </a:r>
            <a:r>
              <a:rPr lang="ko-KR" altLang="en-US" dirty="0"/>
              <a:t>명령을 </a:t>
            </a:r>
            <a:r>
              <a:rPr lang="ko-KR" altLang="en-US" dirty="0" smtClean="0"/>
              <a:t>입력하면 </a:t>
            </a:r>
            <a:r>
              <a:rPr lang="ko-KR" altLang="en-US" dirty="0"/>
              <a:t>메일이 없다</a:t>
            </a:r>
            <a:r>
              <a:rPr lang="en-US" altLang="ko-KR" dirty="0"/>
              <a:t>(No mail for user1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</a:t>
            </a:r>
            <a:r>
              <a:rPr lang="ko-KR" altLang="en-US" dirty="0"/>
              <a:t>메시지가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도착한 메일은 </a:t>
            </a:r>
            <a:r>
              <a:rPr lang="en-US" altLang="ko-KR" dirty="0" err="1"/>
              <a:t>mailx</a:t>
            </a:r>
            <a:r>
              <a:rPr lang="en-US" altLang="ko-KR" dirty="0"/>
              <a:t> </a:t>
            </a:r>
            <a:r>
              <a:rPr lang="ko-KR" altLang="en-US" dirty="0"/>
              <a:t>명령을 사용하여 </a:t>
            </a:r>
            <a:r>
              <a:rPr lang="ko-KR" altLang="en-US" dirty="0" smtClean="0"/>
              <a:t>읽음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10" y="2708920"/>
            <a:ext cx="7472795" cy="8485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326" y="4082543"/>
            <a:ext cx="7464136" cy="98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98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메일 송수신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메일 읽기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62" y="1762586"/>
            <a:ext cx="7516091" cy="426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5373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메일 송수신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메일 읽기</a:t>
            </a:r>
            <a:endParaRPr lang="en-US" altLang="ko-KR" dirty="0" smtClean="0"/>
          </a:p>
          <a:p>
            <a:pPr lvl="1"/>
            <a:r>
              <a:rPr lang="ko-KR" altLang="en-US" dirty="0"/>
              <a:t>메일을 읽기 위해 </a:t>
            </a:r>
            <a:r>
              <a:rPr lang="en-US" altLang="ko-KR" dirty="0" err="1"/>
              <a:t>mailx</a:t>
            </a:r>
            <a:r>
              <a:rPr lang="en-US" altLang="ko-KR" dirty="0"/>
              <a:t> </a:t>
            </a:r>
            <a:r>
              <a:rPr lang="ko-KR" altLang="en-US" dirty="0"/>
              <a:t>명령을 입력하면 </a:t>
            </a:r>
            <a:r>
              <a:rPr lang="ko-KR" altLang="en-US" dirty="0" smtClean="0"/>
              <a:t>다음과 </a:t>
            </a:r>
            <a:r>
              <a:rPr lang="ko-KR" altLang="en-US" dirty="0"/>
              <a:t>같이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두 번째 행의 메일 </a:t>
            </a:r>
            <a:r>
              <a:rPr lang="ko-KR" altLang="en-US" dirty="0" smtClean="0"/>
              <a:t>목록에서 </a:t>
            </a:r>
            <a:r>
              <a:rPr lang="ko-KR" altLang="en-US" dirty="0"/>
              <a:t>각 항목의 의미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67" y="1922541"/>
            <a:ext cx="6832810" cy="10233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028" y="3284984"/>
            <a:ext cx="4267044" cy="347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042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메일 송수신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메일 읽기</a:t>
            </a:r>
            <a:endParaRPr lang="en-US" altLang="ko-KR" dirty="0" smtClean="0"/>
          </a:p>
          <a:p>
            <a:pPr lvl="1"/>
            <a:r>
              <a:rPr lang="ko-KR" altLang="en-US" dirty="0"/>
              <a:t>메일을 읽으려면 </a:t>
            </a:r>
            <a:r>
              <a:rPr lang="en-US" altLang="ko-KR" dirty="0" smtClean="0"/>
              <a:t>Enter</a:t>
            </a:r>
            <a:r>
              <a:rPr lang="ko-KR" altLang="en-US" dirty="0" smtClean="0"/>
              <a:t>를 </a:t>
            </a:r>
            <a:r>
              <a:rPr lang="ko-KR" altLang="en-US" dirty="0"/>
              <a:t>누르거나 메일 번호 </a:t>
            </a:r>
            <a:r>
              <a:rPr lang="en-US" altLang="ko-KR" dirty="0"/>
              <a:t>1</a:t>
            </a:r>
            <a:r>
              <a:rPr lang="ko-KR" altLang="en-US" dirty="0"/>
              <a:t>을 입력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88840"/>
            <a:ext cx="7516091" cy="44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299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메일 송수신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답장 보내기</a:t>
            </a:r>
            <a:endParaRPr lang="en-US" altLang="ko-KR" dirty="0" smtClean="0"/>
          </a:p>
          <a:p>
            <a:pPr lvl="1"/>
            <a:r>
              <a:rPr lang="en-US" altLang="ko-KR" dirty="0" err="1"/>
              <a:t>mailx</a:t>
            </a:r>
            <a:r>
              <a:rPr lang="ko-KR" altLang="en-US" dirty="0"/>
              <a:t>에서 메일을 읽은 다음 답장을 보내는 내부 명령은 </a:t>
            </a:r>
            <a:r>
              <a:rPr lang="en-US" altLang="ko-KR" dirty="0" smtClean="0"/>
              <a:t>r</a:t>
            </a:r>
          </a:p>
          <a:p>
            <a:pPr lvl="1"/>
            <a:r>
              <a:rPr lang="ko-KR" altLang="en-US" dirty="0"/>
              <a:t>답장의 내용을 입력하고 </a:t>
            </a:r>
            <a:r>
              <a:rPr lang="en-US" altLang="ko-KR" dirty="0" err="1" smtClean="0"/>
              <a:t>Ctrl+d</a:t>
            </a:r>
            <a:r>
              <a:rPr lang="ko-KR" altLang="en-US" dirty="0"/>
              <a:t>를 누르면 답장이 </a:t>
            </a:r>
            <a:r>
              <a:rPr lang="ko-KR" altLang="en-US" dirty="0" smtClean="0"/>
              <a:t>발송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메일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삭제하고 복구하기</a:t>
            </a:r>
            <a:endParaRPr lang="en-US" altLang="ko-KR" dirty="0" smtClean="0"/>
          </a:p>
          <a:p>
            <a:pPr lvl="1"/>
            <a:r>
              <a:rPr lang="ko-KR" altLang="en-US" dirty="0"/>
              <a:t>읽은 메일을 보관하지 않고 삭제하려면 </a:t>
            </a:r>
            <a:r>
              <a:rPr lang="en-US" altLang="ko-KR" dirty="0"/>
              <a:t>d </a:t>
            </a:r>
            <a:r>
              <a:rPr lang="ko-KR" altLang="en-US" dirty="0"/>
              <a:t>명령을</a:t>
            </a:r>
            <a:r>
              <a:rPr lang="en-US" altLang="ko-KR" dirty="0"/>
              <a:t>, </a:t>
            </a:r>
            <a:r>
              <a:rPr lang="ko-KR" altLang="en-US" dirty="0"/>
              <a:t>잘못 삭제한 메일을 복구하려면 </a:t>
            </a:r>
            <a:r>
              <a:rPr lang="en-US" altLang="ko-KR" dirty="0"/>
              <a:t>u </a:t>
            </a:r>
            <a:r>
              <a:rPr lang="ko-KR" altLang="en-US" dirty="0" smtClean="0"/>
              <a:t>명령 사용</a:t>
            </a:r>
            <a:endParaRPr lang="en-US" altLang="ko-KR" dirty="0" smtClean="0"/>
          </a:p>
          <a:p>
            <a:pPr lvl="1"/>
            <a:r>
              <a:rPr lang="ko-KR" altLang="en-US" dirty="0"/>
              <a:t>‘</a:t>
            </a:r>
            <a:r>
              <a:rPr lang="en-US" altLang="ko-KR" dirty="0"/>
              <a:t>d 1’</a:t>
            </a:r>
            <a:r>
              <a:rPr lang="ko-KR" altLang="en-US" dirty="0"/>
              <a:t>을 입력하면 </a:t>
            </a:r>
            <a:r>
              <a:rPr lang="en-US" altLang="ko-KR" dirty="0"/>
              <a:t>1</a:t>
            </a:r>
            <a:r>
              <a:rPr lang="ko-KR" altLang="en-US" dirty="0"/>
              <a:t>번 메일이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. </a:t>
            </a:r>
            <a:r>
              <a:rPr lang="ko-KR" altLang="en-US" dirty="0"/>
              <a:t>이때 ‘</a:t>
            </a:r>
            <a:r>
              <a:rPr lang="en-US" altLang="ko-KR" dirty="0"/>
              <a:t>u 1’</a:t>
            </a:r>
            <a:r>
              <a:rPr lang="ko-KR" altLang="en-US" dirty="0"/>
              <a:t>로 </a:t>
            </a:r>
            <a:r>
              <a:rPr lang="en-US" altLang="ko-KR" dirty="0"/>
              <a:t>1</a:t>
            </a:r>
            <a:r>
              <a:rPr lang="ko-KR" altLang="en-US" dirty="0"/>
              <a:t>번 메일을 복구하면 </a:t>
            </a:r>
            <a:r>
              <a:rPr lang="en-US" altLang="ko-KR" dirty="0"/>
              <a:t>1</a:t>
            </a:r>
            <a:r>
              <a:rPr lang="ko-KR" altLang="en-US" dirty="0"/>
              <a:t>번 메일은 이미 읽은 메일로 간주되어 복구된 뒤 메일의 상태가 </a:t>
            </a:r>
            <a:r>
              <a:rPr lang="en-US" altLang="ko-KR" dirty="0"/>
              <a:t>R</a:t>
            </a:r>
            <a:r>
              <a:rPr lang="ko-KR" altLang="en-US" dirty="0"/>
              <a:t>로 표시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39" y="2132856"/>
            <a:ext cx="6817066" cy="19364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39" y="5148922"/>
            <a:ext cx="6809195" cy="144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3248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메일 송수신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메일 종료하기</a:t>
            </a:r>
            <a:endParaRPr lang="en-US" altLang="ko-KR" dirty="0" smtClean="0"/>
          </a:p>
          <a:p>
            <a:pPr lvl="1"/>
            <a:r>
              <a:rPr lang="ko-KR" altLang="en-US" dirty="0"/>
              <a:t>메일 작업을 마친 후 </a:t>
            </a:r>
            <a:r>
              <a:rPr lang="en-US" altLang="ko-KR" dirty="0" err="1"/>
              <a:t>mailx</a:t>
            </a:r>
            <a:r>
              <a:rPr lang="ko-KR" altLang="en-US" dirty="0"/>
              <a:t>를 종료하려면 </a:t>
            </a:r>
            <a:r>
              <a:rPr lang="en-US" altLang="ko-KR" dirty="0" smtClean="0"/>
              <a:t>q(quit)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x(exit) </a:t>
            </a:r>
            <a:r>
              <a:rPr lang="ko-KR" altLang="en-US" dirty="0"/>
              <a:t>명령을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/>
              <a:t>q </a:t>
            </a:r>
            <a:r>
              <a:rPr lang="ko-KR" altLang="en-US" dirty="0"/>
              <a:t>명령으로 종료하면 읽은 메일과 읽지 않은 메일이 자동으로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읽은 </a:t>
            </a:r>
            <a:r>
              <a:rPr lang="ko-KR" altLang="en-US" dirty="0"/>
              <a:t>메일은 홈 디렉터리 아래 </a:t>
            </a:r>
            <a:r>
              <a:rPr lang="en-US" altLang="ko-KR" dirty="0" err="1"/>
              <a:t>mbox</a:t>
            </a:r>
            <a:r>
              <a:rPr lang="ko-KR" altLang="en-US" dirty="0"/>
              <a:t>에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읽지 </a:t>
            </a:r>
            <a:r>
              <a:rPr lang="ko-KR" altLang="en-US" dirty="0"/>
              <a:t>않은 메일은 </a:t>
            </a:r>
            <a:r>
              <a:rPr lang="en-US" altLang="ko-KR" dirty="0"/>
              <a:t>/</a:t>
            </a:r>
            <a:r>
              <a:rPr lang="en-US" altLang="ko-KR" dirty="0" err="1"/>
              <a:t>var</a:t>
            </a:r>
            <a:r>
              <a:rPr lang="en-US" altLang="ko-KR" dirty="0"/>
              <a:t>/mail/</a:t>
            </a:r>
            <a:r>
              <a:rPr lang="ko-KR" altLang="en-US" dirty="0"/>
              <a:t>사용자명 파일에 저장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40" y="2747678"/>
            <a:ext cx="7464136" cy="129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7468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리눅스</a:t>
            </a:r>
            <a:r>
              <a:rPr lang="ko-KR" altLang="en-US" dirty="0" smtClean="0"/>
              <a:t> 실습 </a:t>
            </a:r>
            <a:r>
              <a:rPr lang="ko-KR" altLang="en-US" dirty="0" err="1" smtClean="0"/>
              <a:t>스터디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283968" y="2276872"/>
            <a:ext cx="2376264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86569"/>
            <a:ext cx="70580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7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00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71587"/>
            <a:ext cx="6248400" cy="4314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/>
              <a:t>텔넷과 </a:t>
            </a:r>
            <a:r>
              <a:rPr lang="en-US" altLang="ko-KR" dirty="0"/>
              <a:t>SSH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72608"/>
          </a:xfrm>
        </p:spPr>
        <p:txBody>
          <a:bodyPr/>
          <a:lstStyle/>
          <a:p>
            <a:r>
              <a:rPr lang="ko-KR" altLang="en-US" dirty="0" smtClean="0"/>
              <a:t>텔넷</a:t>
            </a:r>
            <a:endParaRPr lang="en-US" altLang="ko-KR" dirty="0" smtClean="0"/>
          </a:p>
          <a:p>
            <a:pPr lvl="1"/>
            <a:r>
              <a:rPr lang="ko-KR" altLang="en-US" dirty="0"/>
              <a:t>텔넷</a:t>
            </a:r>
            <a:r>
              <a:rPr lang="en-US" altLang="ko-KR" dirty="0"/>
              <a:t>(Telnet)</a:t>
            </a:r>
            <a:r>
              <a:rPr lang="ko-KR" altLang="en-US" dirty="0"/>
              <a:t>은 원격에서 </a:t>
            </a:r>
            <a:r>
              <a:rPr lang="ko-KR" altLang="en-US" dirty="0" err="1"/>
              <a:t>리눅스에</a:t>
            </a:r>
            <a:r>
              <a:rPr lang="ko-KR" altLang="en-US" dirty="0"/>
              <a:t> 접속하는 프로그램의 이름이기도 하지만 원래는 </a:t>
            </a:r>
            <a:r>
              <a:rPr lang="ko-KR" altLang="en-US" dirty="0" smtClean="0"/>
              <a:t>프로토콜의 이름</a:t>
            </a:r>
            <a:endParaRPr lang="en-US" altLang="ko-KR" dirty="0" smtClean="0"/>
          </a:p>
          <a:p>
            <a:pPr lvl="1"/>
            <a:r>
              <a:rPr lang="ko-KR" altLang="en-US" dirty="0"/>
              <a:t>텔넷을 사용하려면 텔넷 클라이언트와 텔넷 서버가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pPr lvl="1"/>
            <a:r>
              <a:rPr lang="ko-KR" altLang="en-US" dirty="0"/>
              <a:t>텔넷 클라이언트와 텔넷 서버가 설치되어 </a:t>
            </a:r>
            <a:r>
              <a:rPr lang="ko-KR" altLang="en-US" dirty="0" smtClean="0"/>
              <a:t>있는지 확인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텔넷 </a:t>
            </a:r>
            <a:r>
              <a:rPr lang="ko-KR" altLang="en-US" dirty="0"/>
              <a:t>서버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우분투에서는</a:t>
            </a:r>
            <a:r>
              <a:rPr lang="ko-KR" altLang="en-US" dirty="0" smtClean="0"/>
              <a:t> </a:t>
            </a:r>
            <a:r>
              <a:rPr lang="ko-KR" altLang="en-US" dirty="0"/>
              <a:t>텔넷 서버가 </a:t>
            </a:r>
            <a:r>
              <a:rPr lang="en-US" altLang="ko-KR" dirty="0" err="1" smtClean="0"/>
              <a:t>xinetd</a:t>
            </a:r>
            <a:r>
              <a:rPr lang="ko-KR" altLang="en-US" dirty="0" smtClean="0"/>
              <a:t>에 의해 동작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55" y="2286772"/>
            <a:ext cx="7516091" cy="1039091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803584" y="4032663"/>
            <a:ext cx="7507122" cy="2294913"/>
            <a:chOff x="803584" y="4076205"/>
            <a:chExt cx="7507122" cy="229491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rcRect b="45060"/>
            <a:stretch/>
          </p:blipFill>
          <p:spPr>
            <a:xfrm>
              <a:off x="803584" y="4076205"/>
              <a:ext cx="7490114" cy="2017092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0592" y="6033413"/>
              <a:ext cx="7490114" cy="33770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텔넷과 </a:t>
            </a:r>
            <a:r>
              <a:rPr lang="en-US" altLang="ko-KR" dirty="0"/>
              <a:t>SSH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텔넷 서버 설치</a:t>
            </a:r>
            <a:endParaRPr lang="en-US" altLang="ko-KR" dirty="0"/>
          </a:p>
          <a:p>
            <a:pPr lvl="1"/>
            <a:r>
              <a:rPr lang="ko-KR" altLang="en-US" dirty="0"/>
              <a:t>텔넷 서버의 이름은 </a:t>
            </a:r>
            <a:r>
              <a:rPr lang="en-US" altLang="ko-KR" dirty="0" err="1"/>
              <a:t>telnetd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99" y="1844824"/>
            <a:ext cx="7446818" cy="385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000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텔넷과 </a:t>
            </a:r>
            <a:r>
              <a:rPr lang="en-US" altLang="ko-KR" dirty="0"/>
              <a:t>SSH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텔넷 </a:t>
            </a:r>
            <a:r>
              <a:rPr lang="ko-KR" altLang="en-US" dirty="0"/>
              <a:t>서버 </a:t>
            </a:r>
            <a:r>
              <a:rPr lang="ko-KR" altLang="en-US" dirty="0" smtClean="0"/>
              <a:t>활성화하기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/>
              <a:t>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xinetd.conf</a:t>
            </a:r>
            <a:r>
              <a:rPr lang="en-US" altLang="ko-KR" dirty="0"/>
              <a:t> </a:t>
            </a:r>
            <a:r>
              <a:rPr lang="ko-KR" altLang="en-US" dirty="0"/>
              <a:t>파일을 </a:t>
            </a:r>
            <a:r>
              <a:rPr lang="ko-KR" altLang="en-US" dirty="0" smtClean="0"/>
              <a:t>설정</a:t>
            </a:r>
            <a:r>
              <a:rPr lang="en-US" altLang="ko-KR" dirty="0"/>
              <a:t>: vi</a:t>
            </a:r>
            <a:r>
              <a:rPr lang="ko-KR" altLang="en-US" dirty="0"/>
              <a:t>로 이 파일을 열고 다음 내용을 추가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91" y="1916832"/>
            <a:ext cx="7446818" cy="453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17557"/>
      </p:ext>
    </p:extLst>
  </p:cSld>
  <p:clrMapOvr>
    <a:masterClrMapping/>
  </p:clrMapOvr>
</p:sld>
</file>

<file path=ppt/theme/theme1.xml><?xml version="1.0" encoding="utf-8"?>
<a:theme xmlns:a="http://schemas.openxmlformats.org/drawingml/2006/main" name="서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24272</TotalTime>
  <Words>1215</Words>
  <Application>Microsoft Office PowerPoint</Application>
  <PresentationFormat>화면 슬라이드 쇼(4:3)</PresentationFormat>
  <Paragraphs>292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5" baseType="lpstr">
      <vt:lpstr>HY견고딕</vt:lpstr>
      <vt:lpstr>굴림</vt:lpstr>
      <vt:lpstr>다음_Regular</vt:lpstr>
      <vt:lpstr>맑은 고딕</vt:lpstr>
      <vt:lpstr>아리따M</vt:lpstr>
      <vt:lpstr>Arial</vt:lpstr>
      <vt:lpstr>Tahoma</vt:lpstr>
      <vt:lpstr>Wingdings</vt:lpstr>
      <vt:lpstr>서식</vt:lpstr>
      <vt:lpstr>PowerPoint 프레젠테이션</vt:lpstr>
      <vt:lpstr>Chapter 12. 원격 접속과 FTP</vt:lpstr>
      <vt:lpstr>PowerPoint 프레젠테이션</vt:lpstr>
      <vt:lpstr>PowerPoint 프레젠테이션</vt:lpstr>
      <vt:lpstr>리눅스 실습 스터디 맵</vt:lpstr>
      <vt:lpstr>00 개요</vt:lpstr>
      <vt:lpstr>01 텔넷과 SSH</vt:lpstr>
      <vt:lpstr>01 텔넷과 SSH</vt:lpstr>
      <vt:lpstr>01 텔넷과 SSH</vt:lpstr>
      <vt:lpstr>01 텔넷과 SSH</vt:lpstr>
      <vt:lpstr>01 텔넷과 SSH</vt:lpstr>
      <vt:lpstr>01 텔넷과 SSH</vt:lpstr>
      <vt:lpstr>01 텔넷과 SSH</vt:lpstr>
      <vt:lpstr>01 텔넷과 SSH</vt:lpstr>
      <vt:lpstr>01 텔넷과 SSH</vt:lpstr>
      <vt:lpstr>01 텔넷과 SSH</vt:lpstr>
      <vt:lpstr>01 텔넷과 SSH</vt:lpstr>
      <vt:lpstr>01 텔넷과 SSH</vt:lpstr>
      <vt:lpstr>02 VNC</vt:lpstr>
      <vt:lpstr>02 VNC</vt:lpstr>
      <vt:lpstr>02 VNC</vt:lpstr>
      <vt:lpstr>02 VNC</vt:lpstr>
      <vt:lpstr>02 VNC</vt:lpstr>
      <vt:lpstr>02 VNC</vt:lpstr>
      <vt:lpstr>02 VNC</vt:lpstr>
      <vt:lpstr>02 VNC</vt:lpstr>
      <vt:lpstr>03 파일 송수신</vt:lpstr>
      <vt:lpstr>03 파일 송수신</vt:lpstr>
      <vt:lpstr>03 파일 송수신</vt:lpstr>
      <vt:lpstr>03 파일 송수신</vt:lpstr>
      <vt:lpstr>03 파일 송수신</vt:lpstr>
      <vt:lpstr>03 파일 송수신</vt:lpstr>
      <vt:lpstr>03 파일 송수신</vt:lpstr>
      <vt:lpstr>03 파일 송수신</vt:lpstr>
      <vt:lpstr>03 파일 송수신</vt:lpstr>
      <vt:lpstr>03 파일 송수신</vt:lpstr>
      <vt:lpstr>04 메일 송수신</vt:lpstr>
      <vt:lpstr>04 메일 송수신</vt:lpstr>
      <vt:lpstr>04 메일 송수신</vt:lpstr>
      <vt:lpstr>04 메일 송수신</vt:lpstr>
      <vt:lpstr>04 메일 송수신</vt:lpstr>
      <vt:lpstr>04 메일 송수신</vt:lpstr>
      <vt:lpstr>04 메일 송수신</vt:lpstr>
      <vt:lpstr>04 메일 송수신</vt:lpstr>
      <vt:lpstr>04 메일 송수신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JY</cp:lastModifiedBy>
  <cp:revision>1133</cp:revision>
  <dcterms:created xsi:type="dcterms:W3CDTF">2012-07-11T10:23:22Z</dcterms:created>
  <dcterms:modified xsi:type="dcterms:W3CDTF">2018-03-06T14:01:51Z</dcterms:modified>
</cp:coreProperties>
</file>