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67"/>
  </p:notesMasterIdLst>
  <p:handoutMasterIdLst>
    <p:handoutMasterId r:id="rId68"/>
  </p:handoutMasterIdLst>
  <p:sldIdLst>
    <p:sldId id="265" r:id="rId2"/>
    <p:sldId id="256" r:id="rId3"/>
    <p:sldId id="266" r:id="rId4"/>
    <p:sldId id="383" r:id="rId5"/>
    <p:sldId id="504" r:id="rId6"/>
    <p:sldId id="428" r:id="rId7"/>
    <p:sldId id="429" r:id="rId8"/>
    <p:sldId id="486" r:id="rId9"/>
    <p:sldId id="431" r:id="rId10"/>
    <p:sldId id="432" r:id="rId11"/>
    <p:sldId id="433" r:id="rId12"/>
    <p:sldId id="487" r:id="rId13"/>
    <p:sldId id="434" r:id="rId14"/>
    <p:sldId id="488" r:id="rId15"/>
    <p:sldId id="435" r:id="rId16"/>
    <p:sldId id="489" r:id="rId17"/>
    <p:sldId id="538" r:id="rId18"/>
    <p:sldId id="438" r:id="rId19"/>
    <p:sldId id="437" r:id="rId20"/>
    <p:sldId id="439" r:id="rId21"/>
    <p:sldId id="440" r:id="rId22"/>
    <p:sldId id="441" r:id="rId23"/>
    <p:sldId id="442" r:id="rId24"/>
    <p:sldId id="444" r:id="rId25"/>
    <p:sldId id="443" r:id="rId26"/>
    <p:sldId id="445" r:id="rId27"/>
    <p:sldId id="446" r:id="rId28"/>
    <p:sldId id="447" r:id="rId29"/>
    <p:sldId id="539" r:id="rId30"/>
    <p:sldId id="490" r:id="rId31"/>
    <p:sldId id="491" r:id="rId32"/>
    <p:sldId id="505" r:id="rId33"/>
    <p:sldId id="506" r:id="rId34"/>
    <p:sldId id="507" r:id="rId35"/>
    <p:sldId id="508" r:id="rId36"/>
    <p:sldId id="509" r:id="rId37"/>
    <p:sldId id="510" r:id="rId38"/>
    <p:sldId id="511" r:id="rId39"/>
    <p:sldId id="512" r:id="rId40"/>
    <p:sldId id="513" r:id="rId41"/>
    <p:sldId id="515" r:id="rId42"/>
    <p:sldId id="516" r:id="rId43"/>
    <p:sldId id="517" r:id="rId44"/>
    <p:sldId id="518" r:id="rId45"/>
    <p:sldId id="519" r:id="rId46"/>
    <p:sldId id="520" r:id="rId47"/>
    <p:sldId id="521" r:id="rId48"/>
    <p:sldId id="523" r:id="rId49"/>
    <p:sldId id="524" r:id="rId50"/>
    <p:sldId id="525" r:id="rId51"/>
    <p:sldId id="526" r:id="rId52"/>
    <p:sldId id="527" r:id="rId53"/>
    <p:sldId id="528" r:id="rId54"/>
    <p:sldId id="540" r:id="rId55"/>
    <p:sldId id="529" r:id="rId56"/>
    <p:sldId id="530" r:id="rId57"/>
    <p:sldId id="541" r:id="rId58"/>
    <p:sldId id="531" r:id="rId59"/>
    <p:sldId id="532" r:id="rId60"/>
    <p:sldId id="533" r:id="rId61"/>
    <p:sldId id="535" r:id="rId62"/>
    <p:sldId id="536" r:id="rId63"/>
    <p:sldId id="537" r:id="rId64"/>
    <p:sldId id="542" r:id="rId65"/>
    <p:sldId id="385" r:id="rId6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609A"/>
    <a:srgbClr val="608DC4"/>
    <a:srgbClr val="3F6EA7"/>
    <a:srgbClr val="345284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8898" autoAdjust="0"/>
  </p:normalViewPr>
  <p:slideViewPr>
    <p:cSldViewPr>
      <p:cViewPr>
        <p:scale>
          <a:sx n="66" d="100"/>
          <a:sy n="66" d="100"/>
        </p:scale>
        <p:origin x="-162" y="16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2018-03-06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2018-03-06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5489848"/>
            <a:ext cx="9144000" cy="13407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323528" y="5561856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467519"/>
            <a:ext cx="1702710" cy="251931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>
            <a:off x="5025394" y="-27384"/>
            <a:ext cx="4105308" cy="4307497"/>
            <a:chOff x="4863381" y="53834"/>
            <a:chExt cx="4105308" cy="4307497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3849561"/>
            <a:ext cx="6211645" cy="15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59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5025394" y="0"/>
            <a:ext cx="4105308" cy="4307497"/>
            <a:chOff x="4863381" y="53834"/>
            <a:chExt cx="4105308" cy="4307497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3876945"/>
            <a:ext cx="6211645" cy="1552912"/>
          </a:xfrm>
          <a:prstGeom prst="rect">
            <a:avLst/>
          </a:prstGeom>
        </p:spPr>
      </p:pic>
      <p:sp>
        <p:nvSpPr>
          <p:cNvPr id="16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7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ctrTitle" hasCustomPrompt="1"/>
          </p:nvPr>
        </p:nvSpPr>
        <p:spPr>
          <a:xfrm>
            <a:off x="2500584" y="1340768"/>
            <a:ext cx="5095752" cy="2520280"/>
          </a:xfrm>
        </p:spPr>
        <p:txBody>
          <a:bodyPr/>
          <a:lstStyle>
            <a:lvl1pPr algn="l">
              <a:defRPr sz="5400" b="1" i="1" baseline="0">
                <a:solidFill>
                  <a:schemeClr val="accent6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en-US" altLang="ko-KR" dirty="0" smtClean="0"/>
              <a:t>Thank you.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520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0542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우분투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리눅스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90935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7996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5439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8364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193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2018-03-06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28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테이블 관련 </a:t>
            </a:r>
            <a:r>
              <a:rPr lang="en-US" altLang="ko-KR" dirty="0" smtClean="0"/>
              <a:t>SQL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 테이블 보기 </a:t>
            </a:r>
            <a:r>
              <a:rPr lang="en-US" altLang="ko-KR" dirty="0"/>
              <a:t>: </a:t>
            </a:r>
            <a:r>
              <a:rPr lang="ko-KR" altLang="en-US" dirty="0"/>
              <a:t>현재 데이터베이스에 있는 테이블의 목록을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 테이블 생성 </a:t>
            </a:r>
            <a:r>
              <a:rPr lang="en-US" altLang="ko-KR" dirty="0"/>
              <a:t>: </a:t>
            </a:r>
            <a:r>
              <a:rPr lang="ko-KR" altLang="en-US" dirty="0"/>
              <a:t>새로운 테이블을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55" y="1907266"/>
            <a:ext cx="7195705" cy="4416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155" y="2746016"/>
            <a:ext cx="4597190" cy="24402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37" y="5260816"/>
            <a:ext cx="7213023" cy="4502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520" y="5789756"/>
            <a:ext cx="7230341" cy="467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데이터베이스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테이블 관련 </a:t>
            </a:r>
            <a:r>
              <a:rPr lang="en-US" altLang="ko-KR" dirty="0" smtClean="0"/>
              <a:t>SQL</a:t>
            </a:r>
          </a:p>
          <a:p>
            <a:pPr marL="495300" lvl="1" indent="-228600">
              <a:buFont typeface="+mj-ea"/>
              <a:buAutoNum type="circleNumDbPlain" startAt="3"/>
            </a:pPr>
            <a:r>
              <a:rPr lang="ko-KR" altLang="en-US" dirty="0"/>
              <a:t> 테이블 구조 보기 </a:t>
            </a:r>
            <a:r>
              <a:rPr lang="en-US" altLang="ko-KR" dirty="0"/>
              <a:t>: </a:t>
            </a:r>
            <a:r>
              <a:rPr lang="ko-KR" altLang="en-US" dirty="0"/>
              <a:t>지정한 테이블의 구조를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3"/>
            </a:pPr>
            <a:r>
              <a:rPr lang="en-US" altLang="ko-KR" dirty="0"/>
              <a:t>explain </a:t>
            </a:r>
            <a:r>
              <a:rPr lang="ko-KR" altLang="en-US" dirty="0"/>
              <a:t>테이블 이름</a:t>
            </a:r>
            <a:r>
              <a:rPr lang="en-US" altLang="ko-KR" dirty="0" smtClean="0"/>
              <a:t>;</a:t>
            </a:r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 smtClean="0"/>
          </a:p>
          <a:p>
            <a:pPr lvl="2"/>
            <a:r>
              <a:rPr lang="ko-KR" altLang="en-US" dirty="0" smtClean="0"/>
              <a:t>테이블에 </a:t>
            </a:r>
            <a:r>
              <a:rPr lang="ko-KR" altLang="en-US" dirty="0"/>
              <a:t>필드 추가 </a:t>
            </a:r>
            <a:r>
              <a:rPr lang="en-US" altLang="ko-KR" dirty="0"/>
              <a:t>: alter table </a:t>
            </a:r>
            <a:r>
              <a:rPr lang="ko-KR" altLang="en-US" dirty="0"/>
              <a:t>테이블 이름 </a:t>
            </a:r>
            <a:r>
              <a:rPr lang="en-US" altLang="ko-KR" dirty="0"/>
              <a:t>add </a:t>
            </a:r>
            <a:r>
              <a:rPr lang="ko-KR" altLang="en-US" dirty="0" err="1"/>
              <a:t>필드명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endParaRPr lang="ko-KR" altLang="en-US" dirty="0"/>
          </a:p>
          <a:p>
            <a:pPr lvl="3"/>
            <a:r>
              <a:rPr lang="ko-KR" altLang="en-US" dirty="0"/>
              <a:t>예 </a:t>
            </a:r>
            <a:r>
              <a:rPr lang="en-US" altLang="ko-KR" dirty="0"/>
              <a:t>: alter table </a:t>
            </a:r>
            <a:r>
              <a:rPr lang="en-US" altLang="ko-KR" dirty="0" err="1"/>
              <a:t>st_info</a:t>
            </a:r>
            <a:r>
              <a:rPr lang="en-US" altLang="ko-KR" dirty="0"/>
              <a:t> add AGE </a:t>
            </a:r>
            <a:r>
              <a:rPr lang="en-US" altLang="ko-KR" dirty="0" err="1"/>
              <a:t>int</a:t>
            </a:r>
            <a:r>
              <a:rPr lang="en-US" altLang="ko-KR" dirty="0"/>
              <a:t>;</a:t>
            </a:r>
          </a:p>
          <a:p>
            <a:pPr lvl="2"/>
            <a:r>
              <a:rPr lang="ko-KR" altLang="en-US" dirty="0" smtClean="0"/>
              <a:t>필드의 </a:t>
            </a:r>
            <a:r>
              <a:rPr lang="ko-KR" altLang="en-US" dirty="0" err="1"/>
              <a:t>자료형</a:t>
            </a:r>
            <a:r>
              <a:rPr lang="ko-KR" altLang="en-US" dirty="0"/>
              <a:t> 변경 </a:t>
            </a:r>
            <a:r>
              <a:rPr lang="en-US" altLang="ko-KR" dirty="0"/>
              <a:t>: alter table </a:t>
            </a:r>
            <a:r>
              <a:rPr lang="ko-KR" altLang="en-US" dirty="0"/>
              <a:t>테이블 이름 </a:t>
            </a:r>
            <a:r>
              <a:rPr lang="en-US" altLang="ko-KR" dirty="0"/>
              <a:t>modify </a:t>
            </a:r>
            <a:r>
              <a:rPr lang="ko-KR" altLang="en-US" dirty="0" err="1"/>
              <a:t>필드명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endParaRPr lang="ko-KR" altLang="en-US" dirty="0"/>
          </a:p>
          <a:p>
            <a:pPr lvl="3"/>
            <a:r>
              <a:rPr lang="ko-KR" altLang="en-US" dirty="0"/>
              <a:t>예 </a:t>
            </a:r>
            <a:r>
              <a:rPr lang="en-US" altLang="ko-KR" dirty="0"/>
              <a:t>: alter table </a:t>
            </a:r>
            <a:r>
              <a:rPr lang="en-US" altLang="ko-KR" dirty="0" err="1"/>
              <a:t>st_info</a:t>
            </a:r>
            <a:r>
              <a:rPr lang="en-US" altLang="ko-KR" dirty="0"/>
              <a:t> modify AGE float;</a:t>
            </a:r>
          </a:p>
          <a:p>
            <a:pPr lvl="2"/>
            <a:r>
              <a:rPr lang="ko-KR" altLang="en-US" dirty="0" smtClean="0"/>
              <a:t>필드 </a:t>
            </a:r>
            <a:r>
              <a:rPr lang="ko-KR" altLang="en-US" dirty="0"/>
              <a:t>삭제 </a:t>
            </a:r>
            <a:r>
              <a:rPr lang="en-US" altLang="ko-KR" dirty="0"/>
              <a:t>: alter table </a:t>
            </a:r>
            <a:r>
              <a:rPr lang="ko-KR" altLang="en-US" dirty="0"/>
              <a:t>테이블 이름 </a:t>
            </a:r>
            <a:r>
              <a:rPr lang="en-US" altLang="ko-KR" dirty="0"/>
              <a:t>drop column </a:t>
            </a:r>
            <a:r>
              <a:rPr lang="ko-KR" altLang="en-US" dirty="0" err="1"/>
              <a:t>필드명</a:t>
            </a:r>
            <a:endParaRPr lang="ko-KR" altLang="en-US" dirty="0"/>
          </a:p>
          <a:p>
            <a:pPr lvl="3"/>
            <a:r>
              <a:rPr lang="ko-KR" altLang="en-US" dirty="0"/>
              <a:t>예 </a:t>
            </a:r>
            <a:r>
              <a:rPr lang="en-US" altLang="ko-KR" dirty="0"/>
              <a:t>: alter table </a:t>
            </a:r>
            <a:r>
              <a:rPr lang="en-US" altLang="ko-KR" dirty="0" err="1"/>
              <a:t>st_info</a:t>
            </a:r>
            <a:r>
              <a:rPr lang="en-US" altLang="ko-KR" dirty="0"/>
              <a:t> drop column AGE;</a:t>
            </a:r>
          </a:p>
          <a:p>
            <a:pPr lvl="2"/>
            <a:r>
              <a:rPr lang="ko-KR" altLang="en-US" dirty="0" smtClean="0"/>
              <a:t>기본 </a:t>
            </a:r>
            <a:r>
              <a:rPr lang="ko-KR" altLang="en-US" dirty="0"/>
              <a:t>키 추가 </a:t>
            </a:r>
            <a:r>
              <a:rPr lang="en-US" altLang="ko-KR" dirty="0"/>
              <a:t>: alter table </a:t>
            </a:r>
            <a:r>
              <a:rPr lang="ko-KR" altLang="en-US" dirty="0"/>
              <a:t>테이블 이름 </a:t>
            </a:r>
            <a:r>
              <a:rPr lang="en-US" altLang="ko-KR" dirty="0"/>
              <a:t>add constraint </a:t>
            </a:r>
            <a:r>
              <a:rPr lang="ko-KR" altLang="en-US" dirty="0"/>
              <a:t>제약 조건명 </a:t>
            </a:r>
            <a:r>
              <a:rPr lang="en-US" altLang="ko-KR" dirty="0"/>
              <a:t>primary key (</a:t>
            </a:r>
            <a:r>
              <a:rPr lang="ko-KR" altLang="en-US" dirty="0" err="1" smtClean="0"/>
              <a:t>필드명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예 </a:t>
            </a:r>
            <a:r>
              <a:rPr lang="en-US" altLang="ko-KR" dirty="0"/>
              <a:t>: alter table </a:t>
            </a:r>
            <a:r>
              <a:rPr lang="en-US" altLang="ko-KR" dirty="0" err="1"/>
              <a:t>st_info</a:t>
            </a:r>
            <a:r>
              <a:rPr lang="en-US" altLang="ko-KR" dirty="0"/>
              <a:t> add constraint </a:t>
            </a:r>
            <a:r>
              <a:rPr lang="en-US" altLang="ko-KR" dirty="0" err="1"/>
              <a:t>pk_stinfo</a:t>
            </a:r>
            <a:r>
              <a:rPr lang="en-US" altLang="ko-KR" dirty="0"/>
              <a:t> primary key (ST_ID);</a:t>
            </a:r>
          </a:p>
          <a:p>
            <a:pPr lvl="2"/>
            <a:r>
              <a:rPr lang="ko-KR" altLang="en-US" dirty="0"/>
              <a:t>제약 조건명은 사용자가 정하면 된다</a:t>
            </a:r>
            <a:r>
              <a:rPr lang="en-US" altLang="ko-KR" dirty="0"/>
              <a:t>. </a:t>
            </a:r>
            <a:r>
              <a:rPr lang="ko-KR" altLang="en-US" dirty="0"/>
              <a:t>처음 테이블을 생성하면서 기본 키를 지정할 때 </a:t>
            </a:r>
            <a:r>
              <a:rPr lang="ko-KR" altLang="en-US" dirty="0" smtClean="0"/>
              <a:t>다음과 </a:t>
            </a:r>
            <a:r>
              <a:rPr lang="ko-KR" altLang="en-US" dirty="0"/>
              <a:t>같이 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예 </a:t>
            </a:r>
            <a:r>
              <a:rPr lang="en-US" altLang="ko-KR" dirty="0"/>
              <a:t>: create table </a:t>
            </a:r>
            <a:r>
              <a:rPr lang="en-US" altLang="ko-KR" dirty="0" err="1"/>
              <a:t>st_info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/>
              <a:t>ST_ID </a:t>
            </a:r>
            <a:r>
              <a:rPr lang="en-US" altLang="ko-KR" dirty="0" err="1"/>
              <a:t>int</a:t>
            </a:r>
            <a:r>
              <a:rPr lang="en-US" altLang="ko-KR" dirty="0"/>
              <a:t> Not NULL primary key, NAME </a:t>
            </a:r>
            <a:r>
              <a:rPr lang="en-US" altLang="ko-KR" dirty="0" err="1"/>
              <a:t>varchar</a:t>
            </a:r>
            <a:r>
              <a:rPr lang="en-US" altLang="ko-KR" dirty="0"/>
              <a:t>(20), DEPT </a:t>
            </a:r>
            <a:r>
              <a:rPr lang="en-US" altLang="ko-KR" dirty="0" err="1"/>
              <a:t>varchar</a:t>
            </a:r>
            <a:r>
              <a:rPr lang="en-US" altLang="ko-KR" dirty="0"/>
              <a:t>(25</a:t>
            </a:r>
            <a:r>
              <a:rPr lang="en-US" altLang="ko-KR" dirty="0" smtClean="0"/>
              <a:t>));</a:t>
            </a:r>
          </a:p>
          <a:p>
            <a:pPr marL="495300" lvl="1" indent="-228600">
              <a:buFont typeface="+mj-ea"/>
              <a:buAutoNum type="circleNumDbPlain" startAt="5"/>
            </a:pPr>
            <a:r>
              <a:rPr lang="ko-KR" altLang="en-US" dirty="0"/>
              <a:t> 테이블 삭제 </a:t>
            </a:r>
            <a:r>
              <a:rPr lang="en-US" altLang="ko-KR" dirty="0"/>
              <a:t>: </a:t>
            </a:r>
            <a:r>
              <a:rPr lang="ko-KR" altLang="en-US" dirty="0"/>
              <a:t>지정한 테이블을 삭제</a:t>
            </a:r>
            <a:endParaRPr lang="en-US" altLang="ko-KR" dirty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37" y="1899975"/>
            <a:ext cx="7230341" cy="4502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837" y="2709750"/>
            <a:ext cx="7213023" cy="476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363" y="5949280"/>
            <a:ext cx="7187045" cy="450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데이터베이스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레코드 삽입</a:t>
            </a:r>
            <a:r>
              <a:rPr lang="en-US" altLang="ko-KR" dirty="0"/>
              <a:t>·</a:t>
            </a:r>
            <a:r>
              <a:rPr lang="ko-KR" altLang="en-US" dirty="0"/>
              <a:t>삭제</a:t>
            </a:r>
            <a:r>
              <a:rPr lang="en-US" altLang="ko-KR" dirty="0"/>
              <a:t>·</a:t>
            </a:r>
            <a:r>
              <a:rPr lang="ko-KR" altLang="en-US" dirty="0"/>
              <a:t>수정 관련 </a:t>
            </a:r>
            <a:r>
              <a:rPr lang="en-US" altLang="ko-KR" dirty="0" smtClean="0"/>
              <a:t>SQL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 레코드 삽입 </a:t>
            </a:r>
            <a:r>
              <a:rPr lang="en-US" altLang="ko-KR" dirty="0"/>
              <a:t>: </a:t>
            </a:r>
            <a:r>
              <a:rPr lang="ko-KR" altLang="en-US" dirty="0"/>
              <a:t>테이블에 새로운 레코드를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 smtClean="0"/>
              <a:t> 레코드 수정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기존 레코드를 수정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lvl="2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학생 신상 정보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(</a:t>
            </a:r>
            <a:r>
              <a:rPr lang="en-US" altLang="ko-KR" dirty="0" err="1"/>
              <a:t>st_info</a:t>
            </a:r>
            <a:r>
              <a:rPr lang="en-US" altLang="ko-KR" dirty="0"/>
              <a:t>)</a:t>
            </a:r>
            <a:r>
              <a:rPr lang="ko-KR" altLang="en-US" dirty="0"/>
              <a:t>에서 학번이 </a:t>
            </a:r>
            <a:r>
              <a:rPr lang="en-US" altLang="ko-KR" dirty="0"/>
              <a:t>201803</a:t>
            </a:r>
            <a:r>
              <a:rPr lang="ko-KR" altLang="en-US" dirty="0"/>
              <a:t>인 레코드의 학과</a:t>
            </a:r>
            <a:r>
              <a:rPr lang="en-US" altLang="ko-KR" dirty="0"/>
              <a:t>(DEPT)</a:t>
            </a:r>
            <a:r>
              <a:rPr lang="ko-KR" altLang="en-US" dirty="0"/>
              <a:t>를 </a:t>
            </a:r>
            <a:r>
              <a:rPr lang="en-US" altLang="ko-KR" dirty="0"/>
              <a:t>Computer</a:t>
            </a:r>
            <a:r>
              <a:rPr lang="ko-KR" altLang="en-US" dirty="0"/>
              <a:t>로 수정하는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 smtClean="0"/>
              <a:t>레코드 </a:t>
            </a:r>
            <a:r>
              <a:rPr lang="ko-KR" altLang="en-US" dirty="0"/>
              <a:t>삭제 </a:t>
            </a:r>
            <a:r>
              <a:rPr lang="en-US" altLang="ko-KR" dirty="0"/>
              <a:t>: </a:t>
            </a:r>
            <a:r>
              <a:rPr lang="ko-KR" altLang="en-US" dirty="0"/>
              <a:t>테이블에서 해당 레코드를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lvl="2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 smtClean="0"/>
              <a:t>레코드 삭제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826" y="1916832"/>
            <a:ext cx="7204364" cy="4416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936" y="2740141"/>
            <a:ext cx="7204364" cy="4416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936" y="3728923"/>
            <a:ext cx="7230341" cy="4762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832" y="4536926"/>
            <a:ext cx="7239000" cy="4762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826" y="5317255"/>
            <a:ext cx="7195705" cy="46759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6983" y="6093296"/>
            <a:ext cx="7247659" cy="467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352928" cy="5544616"/>
          </a:xfrm>
        </p:spPr>
        <p:txBody>
          <a:bodyPr/>
          <a:lstStyle/>
          <a:p>
            <a:r>
              <a:rPr lang="ko-KR" altLang="en-US" dirty="0"/>
              <a:t>레코드 </a:t>
            </a:r>
            <a:r>
              <a:rPr lang="ko-KR" altLang="en-US" dirty="0" smtClean="0"/>
              <a:t>검색 관련 </a:t>
            </a:r>
            <a:r>
              <a:rPr lang="en-US" altLang="ko-KR" dirty="0" smtClean="0"/>
              <a:t>SQL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select * from </a:t>
            </a:r>
            <a:r>
              <a:rPr lang="en-US" altLang="ko-KR" dirty="0" err="1"/>
              <a:t>st_info</a:t>
            </a:r>
            <a:r>
              <a:rPr lang="en-US" altLang="ko-KR" dirty="0"/>
              <a:t>;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select NAME from </a:t>
            </a:r>
            <a:r>
              <a:rPr lang="en-US" altLang="ko-KR" dirty="0" err="1"/>
              <a:t>st_info</a:t>
            </a:r>
            <a:r>
              <a:rPr lang="en-US" altLang="ko-KR" dirty="0"/>
              <a:t> where ST_ID=201801;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select Linux, DB from </a:t>
            </a:r>
            <a:r>
              <a:rPr lang="en-US" altLang="ko-KR" dirty="0" err="1"/>
              <a:t>st_grade</a:t>
            </a:r>
            <a:r>
              <a:rPr lang="en-US" altLang="ko-KR" dirty="0"/>
              <a:t> where ST_ID=201801;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조인</a:t>
            </a:r>
            <a:r>
              <a:rPr lang="en-US" altLang="ko-KR" dirty="0" smtClean="0"/>
              <a:t>(join): </a:t>
            </a:r>
            <a:r>
              <a:rPr lang="ko-KR" altLang="en-US" dirty="0" smtClean="0"/>
              <a:t>테이블을 연결하는 것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접근 권한 부여하기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</a:t>
            </a:r>
            <a:r>
              <a:rPr lang="ko-KR" altLang="en-US" dirty="0"/>
              <a:t>관리자가 데이터베이스를 만들고 일반 사용자들이 사용하도록 설정해야 할 때 </a:t>
            </a:r>
            <a:r>
              <a:rPr lang="en-US" altLang="ko-KR" dirty="0" smtClean="0"/>
              <a:t>grant </a:t>
            </a:r>
            <a:r>
              <a:rPr lang="ko-KR" altLang="en-US" dirty="0"/>
              <a:t>문을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생성한 학생 </a:t>
            </a:r>
            <a:r>
              <a:rPr lang="en-US" altLang="ko-KR" dirty="0"/>
              <a:t>DB(</a:t>
            </a:r>
            <a:r>
              <a:rPr lang="en-US" altLang="ko-KR" dirty="0" err="1"/>
              <a:t>st_db</a:t>
            </a:r>
            <a:r>
              <a:rPr lang="en-US" altLang="ko-KR" dirty="0"/>
              <a:t>)</a:t>
            </a:r>
            <a:r>
              <a:rPr lang="ko-KR" altLang="en-US" dirty="0"/>
              <a:t>에 대한 사용 권한을 </a:t>
            </a:r>
            <a:r>
              <a:rPr lang="en-US" altLang="ko-KR" dirty="0"/>
              <a:t>user1 </a:t>
            </a:r>
            <a:r>
              <a:rPr lang="ko-KR" altLang="en-US" dirty="0"/>
              <a:t>사용자에게 부여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75" y="1556792"/>
            <a:ext cx="7420841" cy="4849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71" y="3200844"/>
            <a:ext cx="7438159" cy="10131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187" y="4938063"/>
            <a:ext cx="7429500" cy="4675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846" y="5724965"/>
            <a:ext cx="7438159" cy="424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ko-KR" altLang="en-US" dirty="0"/>
              <a:t>우분투는 데이터베이스를 </a:t>
            </a:r>
            <a:r>
              <a:rPr lang="en-US" altLang="ko-KR" dirty="0"/>
              <a:t>MySQL</a:t>
            </a:r>
            <a:r>
              <a:rPr lang="ko-KR" altLang="en-US" dirty="0"/>
              <a:t>과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모두 지원</a:t>
            </a:r>
            <a:endParaRPr lang="en-US" altLang="ko-KR" dirty="0" smtClean="0"/>
          </a:p>
          <a:p>
            <a:r>
              <a:rPr lang="en-US" altLang="ko-KR" dirty="0" err="1" smtClean="0"/>
              <a:t>MariaDB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설치하고 활성화하기</a:t>
            </a:r>
            <a:endParaRPr lang="en-US" altLang="ko-KR" dirty="0" smtClean="0"/>
          </a:p>
          <a:p>
            <a:pPr lvl="1"/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서버는 </a:t>
            </a:r>
            <a:r>
              <a:rPr lang="en-US" altLang="ko-KR" dirty="0"/>
              <a:t>apt </a:t>
            </a:r>
            <a:r>
              <a:rPr lang="ko-KR" altLang="en-US" dirty="0"/>
              <a:t>명령으로 설치</a:t>
            </a:r>
            <a:endParaRPr lang="en-US" altLang="ko-KR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827584" y="2218625"/>
            <a:ext cx="7498773" cy="4599163"/>
            <a:chOff x="827584" y="2285125"/>
            <a:chExt cx="7498773" cy="459916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584" y="2285125"/>
              <a:ext cx="7498773" cy="431222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273" y="6546583"/>
              <a:ext cx="7481455" cy="33770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67146"/>
            <a:ext cx="8208912" cy="5280274"/>
          </a:xfrm>
        </p:spPr>
        <p:txBody>
          <a:bodyPr/>
          <a:lstStyle/>
          <a:p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 smtClean="0"/>
              <a:t>활성화하기</a:t>
            </a:r>
            <a:endParaRPr lang="en-US" altLang="ko-KR" dirty="0" smtClean="0"/>
          </a:p>
          <a:p>
            <a:pPr lvl="1"/>
            <a:r>
              <a:rPr lang="en-US" altLang="ko-KR" dirty="0" err="1"/>
              <a:t>mariadb.service</a:t>
            </a:r>
            <a:r>
              <a:rPr lang="ko-KR" altLang="en-US" dirty="0"/>
              <a:t>를 활성화하면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서버가 </a:t>
            </a:r>
            <a:r>
              <a:rPr lang="ko-KR" altLang="en-US" dirty="0" err="1" smtClean="0"/>
              <a:t>활성화됨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02" y="1772816"/>
            <a:ext cx="7472795" cy="40697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1"/>
            <a:r>
              <a:rPr lang="en-US" altLang="ko-KR" dirty="0" err="1"/>
              <a:t>sudo</a:t>
            </a:r>
            <a:r>
              <a:rPr lang="ko-KR" altLang="en-US" dirty="0"/>
              <a:t>를 사용하여 </a:t>
            </a:r>
            <a:r>
              <a:rPr lang="en-US" altLang="ko-KR" dirty="0"/>
              <a:t>root </a:t>
            </a:r>
            <a:r>
              <a:rPr lang="ko-KR" altLang="en-US" dirty="0"/>
              <a:t>권한으로 </a:t>
            </a:r>
            <a:r>
              <a:rPr lang="en-US" altLang="ko-KR" dirty="0" err="1"/>
              <a:t>MariaDB</a:t>
            </a:r>
            <a:r>
              <a:rPr lang="ko-KR" altLang="en-US" dirty="0"/>
              <a:t>에 </a:t>
            </a:r>
            <a:r>
              <a:rPr lang="ko-KR" altLang="en-US" dirty="0" smtClean="0"/>
              <a:t>접속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MariaDB</a:t>
            </a:r>
            <a:r>
              <a:rPr lang="ko-KR" altLang="en-US" dirty="0"/>
              <a:t>의 기본 프롬프트는 </a:t>
            </a:r>
            <a:r>
              <a:rPr lang="en-US" altLang="ko-KR" dirty="0" err="1"/>
              <a:t>MairaDB</a:t>
            </a:r>
            <a:r>
              <a:rPr lang="en-US" altLang="ko-KR" dirty="0"/>
              <a:t> [(none</a:t>
            </a:r>
            <a:r>
              <a:rPr lang="en-US" altLang="ko-KR" dirty="0" smtClean="0"/>
              <a:t>)]&gt;</a:t>
            </a:r>
          </a:p>
          <a:p>
            <a:pPr lvl="1"/>
            <a:r>
              <a:rPr lang="en-US" altLang="ko-KR" dirty="0" err="1"/>
              <a:t>MariaDB</a:t>
            </a:r>
            <a:r>
              <a:rPr lang="ko-KR" altLang="en-US" dirty="0"/>
              <a:t>에서 종료하려면 </a:t>
            </a:r>
            <a:r>
              <a:rPr lang="en-US" altLang="ko-KR" dirty="0"/>
              <a:t>exit</a:t>
            </a:r>
            <a:r>
              <a:rPr lang="ko-KR" altLang="en-US" dirty="0"/>
              <a:t>를 입력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50" y="1811574"/>
            <a:ext cx="7490115" cy="243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데이터베이스 </a:t>
            </a:r>
            <a:r>
              <a:rPr lang="ko-KR" altLang="en-US" dirty="0"/>
              <a:t>목록 </a:t>
            </a:r>
            <a:r>
              <a:rPr lang="ko-KR" altLang="en-US" dirty="0" smtClean="0"/>
              <a:t>확인하기</a:t>
            </a:r>
            <a:r>
              <a:rPr lang="en-US" altLang="ko-KR" dirty="0"/>
              <a:t>:  show databases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96" y="1556792"/>
            <a:ext cx="7533409" cy="31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208912" cy="5400600"/>
          </a:xfrm>
        </p:spPr>
        <p:txBody>
          <a:bodyPr/>
          <a:lstStyle/>
          <a:p>
            <a:r>
              <a:rPr lang="ko-KR" altLang="en-US" dirty="0"/>
              <a:t>데이터베이스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데이터베이스 사용하기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31" y="1336511"/>
            <a:ext cx="6840682" cy="37942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09" y="5706003"/>
            <a:ext cx="6856425" cy="7950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95536" y="1052736"/>
            <a:ext cx="8352927" cy="5400600"/>
          </a:xfrm>
        </p:spPr>
        <p:txBody>
          <a:bodyPr/>
          <a:lstStyle/>
          <a:p>
            <a:r>
              <a:rPr lang="ko-KR" altLang="en-US" dirty="0" smtClean="0"/>
              <a:t>테이블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  <a:p>
            <a:pPr lvl="1"/>
            <a:r>
              <a:rPr lang="ko-KR" altLang="en-US" dirty="0"/>
              <a:t>학생 신상 정보 테이블</a:t>
            </a:r>
            <a:r>
              <a:rPr lang="en-US" altLang="ko-KR" dirty="0"/>
              <a:t>(</a:t>
            </a:r>
            <a:r>
              <a:rPr lang="en-US" altLang="ko-KR" dirty="0" err="1"/>
              <a:t>st_info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생성</a:t>
            </a:r>
            <a:r>
              <a:rPr lang="en-US" altLang="ko-KR" dirty="0"/>
              <a:t>: ‘default charset=utf8’</a:t>
            </a:r>
            <a:r>
              <a:rPr lang="ko-KR" altLang="en-US" dirty="0"/>
              <a:t>을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학생 성적 테이블</a:t>
            </a:r>
            <a:r>
              <a:rPr lang="en-US" altLang="ko-KR" dirty="0"/>
              <a:t>(</a:t>
            </a:r>
            <a:r>
              <a:rPr lang="en-US" altLang="ko-KR" dirty="0" err="1"/>
              <a:t>st_grade</a:t>
            </a:r>
            <a:r>
              <a:rPr lang="en-US" altLang="ko-KR" dirty="0"/>
              <a:t>)</a:t>
            </a:r>
            <a:r>
              <a:rPr lang="ko-KR" altLang="en-US" dirty="0"/>
              <a:t>을 생성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06" y="1729576"/>
            <a:ext cx="6840682" cy="12673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68" y="3386920"/>
            <a:ext cx="6864297" cy="1046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/>
          </p:nvPr>
        </p:nvSpPr>
        <p:spPr>
          <a:xfrm>
            <a:off x="323850" y="5589241"/>
            <a:ext cx="8496622" cy="1080120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Chapter 13. DB </a:t>
            </a:r>
            <a:r>
              <a:rPr lang="ko-KR" altLang="en-US" sz="2800" dirty="0" smtClean="0"/>
              <a:t>서버와 웹 서버</a:t>
            </a:r>
            <a:endParaRPr lang="ko-KR" altLang="en-US" sz="2400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생성한 테이블 </a:t>
            </a:r>
            <a:r>
              <a:rPr lang="ko-KR" altLang="en-US" dirty="0" smtClean="0"/>
              <a:t>확인하기</a:t>
            </a:r>
            <a:r>
              <a:rPr lang="en-US" altLang="ko-KR" dirty="0"/>
              <a:t>: show tables </a:t>
            </a:r>
            <a:r>
              <a:rPr lang="ko-KR" altLang="en-US" dirty="0"/>
              <a:t>명령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683568" y="1484784"/>
            <a:ext cx="7568045" cy="2918114"/>
            <a:chOff x="419100" y="2309812"/>
            <a:chExt cx="8324850" cy="32099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100" y="2309812"/>
              <a:ext cx="8305800" cy="22383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150" y="4510087"/>
              <a:ext cx="8305800" cy="10096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05111"/>
            <a:ext cx="8208912" cy="5400600"/>
          </a:xfrm>
        </p:spPr>
        <p:txBody>
          <a:bodyPr/>
          <a:lstStyle/>
          <a:p>
            <a:r>
              <a:rPr lang="ko-KR" altLang="en-US" dirty="0"/>
              <a:t>테이블 구조 </a:t>
            </a:r>
            <a:r>
              <a:rPr lang="ko-KR" altLang="en-US" dirty="0" smtClean="0"/>
              <a:t>확인하기</a:t>
            </a:r>
            <a:endParaRPr lang="en-US" altLang="ko-KR" dirty="0" smtClean="0"/>
          </a:p>
          <a:p>
            <a:pPr lvl="1"/>
            <a:r>
              <a:rPr lang="ko-KR" altLang="en-US" dirty="0"/>
              <a:t>테이블의 구조를 확인하는 명령은 ‘</a:t>
            </a:r>
            <a:r>
              <a:rPr lang="en-US" altLang="ko-KR" dirty="0"/>
              <a:t>explain </a:t>
            </a:r>
            <a:r>
              <a:rPr lang="ko-KR" altLang="en-US" dirty="0" err="1"/>
              <a:t>테이블명</a:t>
            </a:r>
            <a:r>
              <a:rPr lang="ko-KR" altLang="en-US" dirty="0"/>
              <a:t>’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6052705" cy="4814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400600"/>
          </a:xfrm>
        </p:spPr>
        <p:txBody>
          <a:bodyPr/>
          <a:lstStyle/>
          <a:p>
            <a:r>
              <a:rPr lang="ko-KR" altLang="en-US" dirty="0"/>
              <a:t>기본 키 </a:t>
            </a:r>
            <a:r>
              <a:rPr lang="ko-KR" altLang="en-US" dirty="0" smtClean="0"/>
              <a:t>추가하기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ST_ID </a:t>
            </a:r>
            <a:r>
              <a:rPr lang="ko-KR" altLang="en-US" dirty="0"/>
              <a:t>필드를 기본 </a:t>
            </a:r>
            <a:r>
              <a:rPr lang="ko-KR" altLang="en-US" dirty="0" smtClean="0"/>
              <a:t>키로 설정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 smtClean="0"/>
              <a:t>Null </a:t>
            </a:r>
            <a:r>
              <a:rPr lang="ko-KR" altLang="en-US" dirty="0" smtClean="0"/>
              <a:t>값을 </a:t>
            </a:r>
            <a:r>
              <a:rPr lang="ko-KR" altLang="en-US" dirty="0"/>
              <a:t>허용하지 않도록 먼저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 smtClean="0"/>
              <a:t>ST_ID </a:t>
            </a:r>
            <a:r>
              <a:rPr lang="ko-KR" altLang="en-US" dirty="0"/>
              <a:t>필드를 기본 키로 설정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11" y="1899572"/>
            <a:ext cx="6817066" cy="22120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67" y="4352131"/>
            <a:ext cx="6832810" cy="2219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기본 키 </a:t>
            </a:r>
            <a:r>
              <a:rPr lang="ko-KR" altLang="en-US" dirty="0" smtClean="0"/>
              <a:t>추가 여부 확인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827584" y="1556792"/>
            <a:ext cx="6493651" cy="4770085"/>
            <a:chOff x="796637" y="1900670"/>
            <a:chExt cx="7550727" cy="577180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6637" y="1900670"/>
              <a:ext cx="7550727" cy="3056659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6637" y="4944859"/>
              <a:ext cx="7464136" cy="272761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설치와 사용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9552" y="1054638"/>
            <a:ext cx="8208912" cy="5400600"/>
          </a:xfrm>
        </p:spPr>
        <p:txBody>
          <a:bodyPr/>
          <a:lstStyle/>
          <a:p>
            <a:r>
              <a:rPr lang="ko-KR" altLang="en-US" dirty="0"/>
              <a:t>레코드 입력하기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42628"/>
            <a:ext cx="6648450" cy="483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레코드 </a:t>
            </a:r>
            <a:r>
              <a:rPr lang="ko-KR" altLang="en-US" dirty="0" smtClean="0"/>
              <a:t>검색하기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테이블의 전체 레코드 검색 </a:t>
            </a:r>
            <a:r>
              <a:rPr lang="en-US" altLang="ko-KR" dirty="0"/>
              <a:t>: </a:t>
            </a:r>
            <a:r>
              <a:rPr lang="en-US" altLang="ko-KR" dirty="0" err="1"/>
              <a:t>st_info</a:t>
            </a:r>
            <a:r>
              <a:rPr lang="en-US" altLang="ko-KR" dirty="0"/>
              <a:t> </a:t>
            </a:r>
            <a:r>
              <a:rPr lang="ko-KR" altLang="en-US" dirty="0"/>
              <a:t>테이블의 전체 레코드를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학번이 </a:t>
            </a:r>
            <a:r>
              <a:rPr lang="en-US" altLang="ko-KR" dirty="0" smtClean="0"/>
              <a:t>201801</a:t>
            </a:r>
            <a:r>
              <a:rPr lang="ko-KR" altLang="en-US" dirty="0"/>
              <a:t>인 학생의 이름과 학과를 검색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74820"/>
            <a:ext cx="5862205" cy="2286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37" y="4590897"/>
            <a:ext cx="5862205" cy="18790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76561"/>
            <a:ext cx="8352928" cy="5400600"/>
          </a:xfrm>
        </p:spPr>
        <p:txBody>
          <a:bodyPr/>
          <a:lstStyle/>
          <a:p>
            <a:r>
              <a:rPr lang="ko-KR" altLang="en-US" dirty="0"/>
              <a:t>레코드 검색하기</a:t>
            </a:r>
            <a:endParaRPr lang="en-US" altLang="ko-KR" dirty="0"/>
          </a:p>
          <a:p>
            <a:pPr marL="495300" lvl="1" indent="-228600">
              <a:buFont typeface="+mj-ea"/>
              <a:buAutoNum type="circleNumDbPlain" startAt="3"/>
            </a:pPr>
            <a:r>
              <a:rPr lang="ko-KR" altLang="en-US" dirty="0"/>
              <a:t>학번이 </a:t>
            </a:r>
            <a:r>
              <a:rPr lang="en-US" altLang="ko-KR" dirty="0" smtClean="0"/>
              <a:t>201801</a:t>
            </a:r>
            <a:r>
              <a:rPr lang="ko-KR" altLang="en-US" dirty="0"/>
              <a:t>인 학생의 </a:t>
            </a:r>
            <a:r>
              <a:rPr lang="ko-KR" altLang="en-US" dirty="0" err="1"/>
              <a:t>리눅스</a:t>
            </a:r>
            <a:r>
              <a:rPr lang="ko-KR" altLang="en-US" dirty="0"/>
              <a:t> 성적을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3"/>
            </a:pPr>
            <a:r>
              <a:rPr lang="ko-KR" altLang="en-US" dirty="0"/>
              <a:t>학번이 </a:t>
            </a:r>
            <a:r>
              <a:rPr lang="en-US" altLang="ko-KR" dirty="0" smtClean="0"/>
              <a:t>201801</a:t>
            </a:r>
            <a:r>
              <a:rPr lang="ko-KR" altLang="en-US" dirty="0"/>
              <a:t>인 학생의 이름과 학과</a:t>
            </a:r>
            <a:r>
              <a:rPr lang="en-US" altLang="ko-KR" dirty="0"/>
              <a:t>, DB </a:t>
            </a:r>
            <a:r>
              <a:rPr lang="ko-KR" altLang="en-US" dirty="0"/>
              <a:t>성적을 한 번에 검색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58" y="1861449"/>
            <a:ext cx="5879523" cy="18790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79" y="3997529"/>
            <a:ext cx="5853545" cy="2441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수정하기</a:t>
            </a:r>
            <a:endParaRPr lang="en-US" altLang="ko-KR" dirty="0" smtClean="0"/>
          </a:p>
          <a:p>
            <a:pPr lvl="1"/>
            <a:r>
              <a:rPr lang="ko-KR" altLang="en-US" dirty="0"/>
              <a:t>예를 들어 학번이 </a:t>
            </a:r>
            <a:r>
              <a:rPr lang="en-US" altLang="ko-KR" dirty="0" smtClean="0"/>
              <a:t>201801</a:t>
            </a:r>
            <a:r>
              <a:rPr lang="ko-KR" altLang="en-US" dirty="0"/>
              <a:t>인 학생의 </a:t>
            </a:r>
            <a:r>
              <a:rPr lang="en-US" altLang="ko-KR" dirty="0"/>
              <a:t>DB </a:t>
            </a:r>
            <a:r>
              <a:rPr lang="ko-KR" altLang="en-US" dirty="0" smtClean="0"/>
              <a:t>성적을 </a:t>
            </a:r>
            <a:r>
              <a:rPr lang="en-US" altLang="ko-KR" dirty="0"/>
              <a:t>80</a:t>
            </a:r>
            <a:r>
              <a:rPr lang="ko-KR" altLang="en-US" dirty="0"/>
              <a:t>점에서 </a:t>
            </a:r>
            <a:r>
              <a:rPr lang="en-US" altLang="ko-KR" dirty="0"/>
              <a:t>90</a:t>
            </a:r>
            <a:r>
              <a:rPr lang="ko-KR" altLang="en-US" dirty="0"/>
              <a:t>점으로 수정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34" y="1916832"/>
            <a:ext cx="6696075" cy="3248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 smtClean="0"/>
              <a:t>관리하기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628800"/>
            <a:ext cx="7776865" cy="2265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사용 권한 부여하기</a:t>
            </a:r>
            <a:endParaRPr lang="en-US" altLang="ko-KR" dirty="0" smtClean="0"/>
          </a:p>
          <a:p>
            <a:pPr lvl="1"/>
            <a:r>
              <a:rPr lang="ko-KR" altLang="en-US" dirty="0"/>
              <a:t>데이터베이스에 사용자의 접근을 </a:t>
            </a:r>
            <a:r>
              <a:rPr lang="ko-KR" altLang="en-US" dirty="0" smtClean="0"/>
              <a:t>허용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다음과 같이 </a:t>
            </a:r>
            <a:r>
              <a:rPr lang="en-US" altLang="ko-KR" dirty="0" err="1"/>
              <a:t>MariaDB</a:t>
            </a:r>
            <a:r>
              <a:rPr lang="ko-KR" altLang="en-US" dirty="0"/>
              <a:t>에 접속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31" y="1844824"/>
            <a:ext cx="6840682" cy="16294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31" y="3752710"/>
            <a:ext cx="6793450" cy="256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6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00. </a:t>
            </a:r>
            <a:r>
              <a:rPr lang="ko-KR" altLang="en-US" dirty="0"/>
              <a:t>개요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01. </a:t>
            </a:r>
            <a:r>
              <a:rPr lang="ko-KR" altLang="en-US" dirty="0"/>
              <a:t>데이터베이스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02.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설치와 사용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03. </a:t>
            </a:r>
            <a:r>
              <a:rPr lang="ko-KR" altLang="en-US" dirty="0"/>
              <a:t>웹 서버 설치와 사용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400600"/>
          </a:xfrm>
        </p:spPr>
        <p:txBody>
          <a:bodyPr/>
          <a:lstStyle/>
          <a:p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 smtClean="0"/>
              <a:t>관리하기</a:t>
            </a:r>
            <a:r>
              <a:rPr lang="en-US" altLang="ko-KR" dirty="0"/>
              <a:t>: </a:t>
            </a:r>
            <a:r>
              <a:rPr lang="en-US" altLang="ko-KR" dirty="0" err="1" smtClean="0"/>
              <a:t>mysqladmin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err="1" smtClean="0"/>
              <a:t>MariaDB</a:t>
            </a:r>
            <a:r>
              <a:rPr lang="en-US" altLang="ko-KR" dirty="0" smtClean="0"/>
              <a:t> </a:t>
            </a:r>
            <a:r>
              <a:rPr lang="ko-KR" altLang="en-US" dirty="0"/>
              <a:t>상태 정보 </a:t>
            </a:r>
            <a:r>
              <a:rPr lang="ko-KR" altLang="en-US" dirty="0" smtClean="0"/>
              <a:t>출력하기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상태 정보로 출력되는 주요 </a:t>
            </a:r>
            <a:r>
              <a:rPr lang="ko-KR" altLang="en-US" dirty="0" smtClean="0"/>
              <a:t>항목</a:t>
            </a:r>
            <a:endParaRPr lang="en-US" altLang="ko-KR" dirty="0" smtClean="0"/>
          </a:p>
          <a:p>
            <a:pPr lvl="2"/>
            <a:r>
              <a:rPr lang="en-US" altLang="ko-KR" dirty="0"/>
              <a:t>Uptime : </a:t>
            </a:r>
            <a:r>
              <a:rPr lang="ko-KR" altLang="en-US" dirty="0"/>
              <a:t>서버가 동작한 시간을 초 단위로 표시</a:t>
            </a:r>
          </a:p>
          <a:p>
            <a:pPr lvl="2"/>
            <a:r>
              <a:rPr lang="en-US" altLang="ko-KR" dirty="0" smtClean="0"/>
              <a:t>Threads </a:t>
            </a:r>
            <a:r>
              <a:rPr lang="en-US" altLang="ko-KR" dirty="0"/>
              <a:t>: </a:t>
            </a:r>
            <a:r>
              <a:rPr lang="ko-KR" altLang="en-US" dirty="0"/>
              <a:t>현재 동작 중인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서버 </a:t>
            </a:r>
            <a:r>
              <a:rPr lang="ko-KR" altLang="en-US" dirty="0" err="1"/>
              <a:t>스레드</a:t>
            </a:r>
            <a:r>
              <a:rPr lang="ko-KR" altLang="en-US" dirty="0"/>
              <a:t> 수</a:t>
            </a:r>
          </a:p>
          <a:p>
            <a:pPr lvl="2"/>
            <a:r>
              <a:rPr lang="en-US" altLang="ko-KR" dirty="0" smtClean="0"/>
              <a:t>Questions </a:t>
            </a:r>
            <a:r>
              <a:rPr lang="en-US" altLang="ko-KR" dirty="0"/>
              <a:t>: </a:t>
            </a:r>
            <a:r>
              <a:rPr lang="ko-KR" altLang="en-US" dirty="0"/>
              <a:t>서버가 동작한 이후 처리한 질의 수</a:t>
            </a:r>
          </a:p>
          <a:p>
            <a:pPr lvl="2"/>
            <a:r>
              <a:rPr lang="en-US" altLang="ko-KR" dirty="0" smtClean="0"/>
              <a:t>Slow </a:t>
            </a:r>
            <a:r>
              <a:rPr lang="en-US" altLang="ko-KR" dirty="0"/>
              <a:t>queries : </a:t>
            </a:r>
            <a:r>
              <a:rPr lang="ko-KR" altLang="en-US" dirty="0"/>
              <a:t>일정 시간보다 처리 시간이 길어진 질의 수</a:t>
            </a:r>
          </a:p>
          <a:p>
            <a:pPr lvl="2"/>
            <a:r>
              <a:rPr lang="en-US" altLang="ko-KR" dirty="0" smtClean="0"/>
              <a:t>Opens </a:t>
            </a:r>
            <a:r>
              <a:rPr lang="en-US" altLang="ko-KR" dirty="0"/>
              <a:t>: </a:t>
            </a:r>
            <a:r>
              <a:rPr lang="ko-KR" altLang="en-US" dirty="0"/>
              <a:t>서버가 열었던 테이블 수</a:t>
            </a:r>
          </a:p>
          <a:p>
            <a:pPr lvl="2"/>
            <a:r>
              <a:rPr lang="en-US" altLang="ko-KR" dirty="0" smtClean="0"/>
              <a:t>Flush </a:t>
            </a:r>
            <a:r>
              <a:rPr lang="en-US" altLang="ko-KR" dirty="0"/>
              <a:t>: flush, refresh, reload </a:t>
            </a:r>
            <a:r>
              <a:rPr lang="ko-KR" altLang="en-US" dirty="0"/>
              <a:t>명령을 수행한 횟수</a:t>
            </a:r>
          </a:p>
          <a:p>
            <a:pPr lvl="2"/>
            <a:r>
              <a:rPr lang="en-US" altLang="ko-KR" dirty="0" smtClean="0"/>
              <a:t>Open </a:t>
            </a:r>
            <a:r>
              <a:rPr lang="en-US" altLang="ko-KR" dirty="0"/>
              <a:t>tables : </a:t>
            </a:r>
            <a:r>
              <a:rPr lang="ko-KR" altLang="en-US" dirty="0"/>
              <a:t>현재 열려 있는 테이블 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31" y="1360503"/>
            <a:ext cx="6793450" cy="18184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31" y="3653404"/>
            <a:ext cx="6817066" cy="9997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버전 정보 출력하기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4" y="1606261"/>
            <a:ext cx="7524750" cy="3645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웹 서버 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아파치 </a:t>
            </a:r>
            <a:r>
              <a:rPr lang="ko-KR" altLang="en-US" dirty="0" smtClean="0"/>
              <a:t>설치하기</a:t>
            </a:r>
            <a:r>
              <a:rPr lang="en-US" altLang="ko-KR" dirty="0" smtClean="0"/>
              <a:t>: apt </a:t>
            </a:r>
            <a:r>
              <a:rPr lang="ko-KR" altLang="en-US" dirty="0" smtClean="0"/>
              <a:t>명</a:t>
            </a:r>
            <a:r>
              <a:rPr lang="ko-KR" altLang="en-US" dirty="0" smtClean="0"/>
              <a:t>령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42" y="1628800"/>
            <a:ext cx="7490114" cy="479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웹 서버 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400600"/>
          </a:xfrm>
        </p:spPr>
        <p:txBody>
          <a:bodyPr/>
          <a:lstStyle/>
          <a:p>
            <a:r>
              <a:rPr lang="ko-KR" altLang="en-US" dirty="0"/>
              <a:t>아파치 활성화하기 </a:t>
            </a:r>
            <a:endParaRPr lang="en-US" altLang="ko-KR" dirty="0" smtClean="0"/>
          </a:p>
          <a:p>
            <a:pPr lvl="1"/>
            <a:r>
              <a:rPr lang="ko-KR" altLang="en-US" dirty="0"/>
              <a:t>서비스의 이름은 </a:t>
            </a:r>
            <a:r>
              <a:rPr lang="en-US" altLang="ko-KR" dirty="0" smtClean="0"/>
              <a:t>apache2</a:t>
            </a:r>
          </a:p>
          <a:p>
            <a:pPr lvl="1"/>
            <a:r>
              <a:rPr lang="en-US" altLang="ko-KR" dirty="0" err="1" smtClean="0"/>
              <a:t>ps</a:t>
            </a:r>
            <a:r>
              <a:rPr lang="en-US" altLang="ko-KR" dirty="0" smtClean="0"/>
              <a:t> </a:t>
            </a:r>
            <a:r>
              <a:rPr lang="ko-KR" altLang="en-US" dirty="0"/>
              <a:t>명령으로 확인해보면 </a:t>
            </a:r>
            <a:r>
              <a:rPr lang="en-US" altLang="ko-KR" dirty="0"/>
              <a:t>apache2 </a:t>
            </a:r>
            <a:r>
              <a:rPr lang="ko-KR" altLang="en-US" dirty="0" err="1"/>
              <a:t>데몬이</a:t>
            </a:r>
            <a:r>
              <a:rPr lang="ko-KR" altLang="en-US" dirty="0"/>
              <a:t> 여러 개 동작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13750"/>
            <a:ext cx="6035386" cy="492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3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웹 서버 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웹 서버 </a:t>
            </a:r>
            <a:r>
              <a:rPr lang="ko-KR" altLang="en-US" dirty="0" smtClean="0"/>
              <a:t>접속하기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윈도의 웹 브라우저에서 </a:t>
            </a:r>
            <a:r>
              <a:rPr lang="en-US" altLang="ko-KR" dirty="0"/>
              <a:t> </a:t>
            </a:r>
            <a:r>
              <a:rPr lang="en-US" altLang="ko-KR" dirty="0" smtClean="0"/>
              <a:t>‘http</a:t>
            </a:r>
            <a:r>
              <a:rPr lang="en-US" altLang="ko-KR" dirty="0"/>
              <a:t>://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입력하여 접속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4824"/>
            <a:ext cx="50387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3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웹 서버 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자신이 </a:t>
            </a:r>
            <a:r>
              <a:rPr lang="ko-KR" altLang="en-US" dirty="0"/>
              <a:t>만든 웹 페이지 </a:t>
            </a:r>
            <a:r>
              <a:rPr lang="ko-KR" altLang="en-US" dirty="0" smtClean="0"/>
              <a:t>띄우기</a:t>
            </a:r>
            <a:endParaRPr lang="en-US" altLang="ko-KR" dirty="0" smtClean="0"/>
          </a:p>
          <a:p>
            <a:pPr lvl="1"/>
            <a:r>
              <a:rPr lang="ko-KR" altLang="en-US" dirty="0"/>
              <a:t>현재 웹 서버의 기본 디렉터리는 </a:t>
            </a:r>
            <a:r>
              <a:rPr lang="en-US" altLang="ko-KR" dirty="0"/>
              <a:t>/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/www/html</a:t>
            </a:r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vi</a:t>
            </a:r>
            <a:r>
              <a:rPr lang="ko-KR" altLang="en-US" dirty="0"/>
              <a:t>로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10" y="2132856"/>
            <a:ext cx="7472795" cy="389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웹 서버 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자신이 </a:t>
            </a:r>
            <a:r>
              <a:rPr lang="ko-KR" altLang="en-US" dirty="0"/>
              <a:t>만든 웹 페이지 </a:t>
            </a:r>
            <a:r>
              <a:rPr lang="ko-KR" altLang="en-US" dirty="0" smtClean="0"/>
              <a:t>띄우기</a:t>
            </a:r>
            <a:endParaRPr lang="en-US" altLang="ko-KR" dirty="0" smtClean="0"/>
          </a:p>
          <a:p>
            <a:pPr lvl="1"/>
            <a:r>
              <a:rPr lang="ko-KR" altLang="en-US" dirty="0"/>
              <a:t>웹 브라우저에서 </a:t>
            </a:r>
            <a:r>
              <a:rPr lang="en-US" altLang="ko-KR" dirty="0"/>
              <a:t>http://IP </a:t>
            </a:r>
            <a:r>
              <a:rPr lang="ko-KR" altLang="en-US" dirty="0"/>
              <a:t>주소</a:t>
            </a:r>
            <a:r>
              <a:rPr lang="en-US" altLang="ko-KR" dirty="0"/>
              <a:t>/my.html</a:t>
            </a:r>
            <a:r>
              <a:rPr lang="ko-KR" altLang="en-US" dirty="0"/>
              <a:t>에 접속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88840"/>
            <a:ext cx="56388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웹 서버 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400600"/>
          </a:xfrm>
        </p:spPr>
        <p:txBody>
          <a:bodyPr/>
          <a:lstStyle/>
          <a:p>
            <a:r>
              <a:rPr lang="ko-KR" altLang="en-US" dirty="0"/>
              <a:t>일반 사용자 </a:t>
            </a:r>
            <a:r>
              <a:rPr lang="ko-KR" altLang="en-US" dirty="0" smtClean="0"/>
              <a:t>계정을 위한 </a:t>
            </a:r>
            <a:r>
              <a:rPr lang="ko-KR" altLang="en-US" dirty="0"/>
              <a:t>웹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lvl="1"/>
            <a:r>
              <a:rPr lang="ko-KR" altLang="en-US" dirty="0"/>
              <a:t>웹 설정과 관련된 파일은 </a:t>
            </a:r>
            <a:r>
              <a:rPr lang="en-US" altLang="ko-KR" dirty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/apache2/mods-available/</a:t>
            </a:r>
            <a:r>
              <a:rPr lang="en-US" altLang="ko-KR" dirty="0" err="1" smtClean="0"/>
              <a:t>userdir.conf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/apache2/mods-available </a:t>
            </a:r>
            <a:r>
              <a:rPr lang="ko-KR" altLang="en-US" dirty="0"/>
              <a:t>디렉터리로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vi</a:t>
            </a:r>
            <a:r>
              <a:rPr lang="ko-KR" altLang="en-US" dirty="0"/>
              <a:t>로 </a:t>
            </a:r>
            <a:r>
              <a:rPr lang="en-US" altLang="ko-KR" dirty="0" err="1"/>
              <a:t>userdir.conf</a:t>
            </a:r>
            <a:r>
              <a:rPr lang="en-US" altLang="ko-KR" dirty="0"/>
              <a:t> </a:t>
            </a:r>
            <a:r>
              <a:rPr lang="ko-KR" altLang="en-US" dirty="0"/>
              <a:t>파일을 열어 다음과 같이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</a:t>
            </a:r>
            <a:r>
              <a:rPr lang="ko-KR" altLang="en-US" dirty="0" err="1"/>
              <a:t>볼드체로</a:t>
            </a:r>
            <a:r>
              <a:rPr lang="ko-KR" altLang="en-US" dirty="0"/>
              <a:t> 표시된 부분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19" y="1877732"/>
            <a:ext cx="6580909" cy="6376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160" y="2733332"/>
            <a:ext cx="6620268" cy="396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8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웹 서버 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208912" cy="5400600"/>
          </a:xfrm>
        </p:spPr>
        <p:txBody>
          <a:bodyPr/>
          <a:lstStyle/>
          <a:p>
            <a:r>
              <a:rPr lang="ko-KR" altLang="en-US" dirty="0"/>
              <a:t>일반 사용자 계정을 위한 웹 설정하기</a:t>
            </a:r>
            <a:endParaRPr lang="en-US" altLang="ko-KR" dirty="0"/>
          </a:p>
          <a:p>
            <a:pPr marL="495300" lvl="1" indent="-228600">
              <a:buFont typeface="+mj-ea"/>
              <a:buAutoNum type="circleNumDbPlain" startAt="3"/>
            </a:pPr>
            <a:r>
              <a:rPr lang="ko-KR" altLang="en-US" dirty="0"/>
              <a:t> </a:t>
            </a:r>
            <a:r>
              <a:rPr lang="en-US" altLang="ko-KR" dirty="0" smtClean="0"/>
              <a:t>mods-available </a:t>
            </a:r>
            <a:r>
              <a:rPr lang="ko-KR" altLang="en-US" dirty="0"/>
              <a:t>디렉터리의 </a:t>
            </a:r>
            <a:r>
              <a:rPr lang="en-US" altLang="ko-KR" dirty="0" err="1"/>
              <a:t>userdir.conf</a:t>
            </a:r>
            <a:r>
              <a:rPr lang="en-US" altLang="ko-KR" dirty="0"/>
              <a:t> </a:t>
            </a:r>
            <a:r>
              <a:rPr lang="ko-KR" altLang="en-US" dirty="0"/>
              <a:t>파일과 </a:t>
            </a:r>
            <a:r>
              <a:rPr lang="en-US" altLang="ko-KR" dirty="0" err="1"/>
              <a:t>userdir.load</a:t>
            </a:r>
            <a:r>
              <a:rPr lang="en-US" altLang="ko-KR" dirty="0"/>
              <a:t> </a:t>
            </a:r>
            <a:r>
              <a:rPr lang="ko-KR" altLang="en-US" dirty="0"/>
              <a:t>파일을 </a:t>
            </a:r>
            <a:r>
              <a:rPr lang="en-US" altLang="ko-KR" dirty="0" smtClean="0"/>
              <a:t>mods-enabled </a:t>
            </a:r>
            <a:r>
              <a:rPr lang="ko-KR" altLang="en-US" dirty="0"/>
              <a:t>디렉터리에서 </a:t>
            </a:r>
            <a:r>
              <a:rPr lang="ko-KR" altLang="en-US" dirty="0" err="1"/>
              <a:t>심벌릭</a:t>
            </a:r>
            <a:r>
              <a:rPr lang="ko-KR" altLang="en-US" dirty="0"/>
              <a:t> 링크로 연결</a:t>
            </a:r>
            <a:endParaRPr lang="en-US" altLang="ko-KR" dirty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3"/>
            </a:pPr>
            <a:r>
              <a:rPr lang="ko-KR" altLang="en-US" dirty="0"/>
              <a:t> 설정 파일이 변경되었으므로 </a:t>
            </a:r>
            <a:r>
              <a:rPr lang="en-US" altLang="ko-KR" dirty="0"/>
              <a:t>apache2 </a:t>
            </a:r>
            <a:r>
              <a:rPr lang="ko-KR" altLang="en-US" dirty="0"/>
              <a:t>서비스를 다시 </a:t>
            </a:r>
            <a:r>
              <a:rPr lang="ko-KR" altLang="en-US" dirty="0" smtClean="0"/>
              <a:t>동작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5"/>
            </a:pPr>
            <a:r>
              <a:rPr lang="ko-KR" altLang="en-US" dirty="0" smtClean="0"/>
              <a:t>사용자 </a:t>
            </a:r>
            <a:r>
              <a:rPr lang="ko-KR" altLang="en-US" dirty="0"/>
              <a:t>홈 디렉터리에서 </a:t>
            </a:r>
            <a:r>
              <a:rPr lang="en-US" altLang="ko-KR" dirty="0" err="1" smtClean="0"/>
              <a:t>public_html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디렉터리 생성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19" y="1763231"/>
            <a:ext cx="7264977" cy="16365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19" y="3660285"/>
            <a:ext cx="7256318" cy="5801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519" y="4485684"/>
            <a:ext cx="718704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웹 서버 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일반 사용자 계정에서 웹 페이지 </a:t>
            </a:r>
            <a:r>
              <a:rPr lang="ko-KR" altLang="en-US" dirty="0" smtClean="0"/>
              <a:t>작성하기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en-US" altLang="ko-KR" dirty="0" err="1"/>
              <a:t>public_html</a:t>
            </a:r>
            <a:r>
              <a:rPr lang="en-US" altLang="ko-KR" dirty="0"/>
              <a:t> </a:t>
            </a:r>
            <a:r>
              <a:rPr lang="ko-KR" altLang="en-US" dirty="0"/>
              <a:t>디렉터리 아래에 </a:t>
            </a:r>
            <a:r>
              <a:rPr lang="en-US" altLang="ko-KR" dirty="0"/>
              <a:t>index.html </a:t>
            </a:r>
            <a:r>
              <a:rPr lang="ko-KR" altLang="en-US" dirty="0"/>
              <a:t>파일을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웹 브라우저에서 </a:t>
            </a:r>
            <a:r>
              <a:rPr lang="en-US" altLang="ko-KR" dirty="0" smtClean="0"/>
              <a:t>html </a:t>
            </a:r>
            <a:r>
              <a:rPr lang="ko-KR" altLang="en-US" dirty="0"/>
              <a:t>문서를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: http://</a:t>
            </a:r>
            <a:r>
              <a:rPr lang="ko-KR" altLang="en-US" dirty="0" err="1" smtClean="0"/>
              <a:t>웹서버주소</a:t>
            </a:r>
            <a:r>
              <a:rPr lang="en-US" altLang="ko-KR" dirty="0" smtClean="0"/>
              <a:t>/~</a:t>
            </a:r>
            <a:r>
              <a:rPr lang="ko-KR" altLang="en-US" dirty="0" smtClean="0"/>
              <a:t>사용자계정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78" y="1906906"/>
            <a:ext cx="7273636" cy="35588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69" y="5955514"/>
            <a:ext cx="7213023" cy="45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5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66700" indent="-266700">
              <a:lnSpc>
                <a:spcPct val="150000"/>
              </a:lnSpc>
            </a:pPr>
            <a:r>
              <a:rPr lang="ko-KR" altLang="en-US" sz="1600" dirty="0"/>
              <a:t>데이터베이스에 대해 설명할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관계형 </a:t>
            </a:r>
            <a:r>
              <a:rPr lang="ko-KR" altLang="en-US" sz="1600" dirty="0"/>
              <a:t>데이터베이스와 관련된 용어를 이해하고 설명할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기본적인 </a:t>
            </a:r>
            <a:r>
              <a:rPr lang="en-US" altLang="ko-KR" sz="1600" dirty="0"/>
              <a:t>SQL </a:t>
            </a:r>
            <a:r>
              <a:rPr lang="ko-KR" altLang="en-US" sz="1600" dirty="0"/>
              <a:t>문법을 이해하고 사용할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en-US" altLang="ko-KR" sz="1600" dirty="0" err="1" smtClean="0"/>
              <a:t>MariaDB</a:t>
            </a:r>
            <a:r>
              <a:rPr lang="ko-KR" altLang="en-US" sz="1600" dirty="0"/>
              <a:t>를 설치할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en-US" altLang="ko-KR" sz="1600" dirty="0" err="1" smtClean="0"/>
              <a:t>MariaDB</a:t>
            </a:r>
            <a:r>
              <a:rPr lang="ko-KR" altLang="en-US" sz="1600" dirty="0"/>
              <a:t>에서 데이터베이스와 테이블을 생성하고 데이터를 입력 및 검색할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아파치 </a:t>
            </a:r>
            <a:r>
              <a:rPr lang="ko-KR" altLang="en-US" sz="1600" dirty="0"/>
              <a:t>웹 서버를 설치하고 외부에서 접속하도록 설정할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시스템 </a:t>
            </a:r>
            <a:r>
              <a:rPr lang="ko-KR" altLang="en-US" sz="1600" dirty="0"/>
              <a:t>디렉터리와 사용자 디렉터리에 웹 사이트를 구축할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en-US" altLang="ko-KR" sz="1600" dirty="0" smtClean="0"/>
              <a:t>APM</a:t>
            </a:r>
            <a:r>
              <a:rPr lang="ko-KR" altLang="en-US" sz="1600" dirty="0"/>
              <a:t>이 연동하도록 설치할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공개 </a:t>
            </a:r>
            <a:r>
              <a:rPr lang="ko-KR" altLang="en-US" sz="1600" dirty="0"/>
              <a:t>게시판을 설치하고 웹 사이트에 연결할 수 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웹 서버 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일반 사용자 계정에서 웹 페이지 </a:t>
            </a:r>
            <a:r>
              <a:rPr lang="ko-KR" altLang="en-US" dirty="0" smtClean="0"/>
              <a:t>작성하기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 startAt="3"/>
            </a:pPr>
            <a:r>
              <a:rPr lang="ko-KR" altLang="en-US" dirty="0" smtClean="0"/>
              <a:t>브라우저에서 확인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88840"/>
            <a:ext cx="5074227" cy="244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9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웹 서버 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APM </a:t>
            </a:r>
            <a:r>
              <a:rPr lang="ko-KR" altLang="en-US" dirty="0" smtClean="0"/>
              <a:t>설치하기</a:t>
            </a:r>
            <a:endParaRPr lang="en-US" altLang="ko-KR" dirty="0" smtClean="0"/>
          </a:p>
          <a:p>
            <a:pPr lvl="1"/>
            <a:r>
              <a:rPr lang="ko-KR" altLang="en-US" dirty="0"/>
              <a:t>웹 서버 </a:t>
            </a:r>
            <a:r>
              <a:rPr lang="ko-KR" altLang="en-US" dirty="0" err="1"/>
              <a:t>아파치와</a:t>
            </a:r>
            <a:r>
              <a:rPr lang="ko-KR" altLang="en-US" dirty="0"/>
              <a:t> 웹 프로그래밍 언어인 </a:t>
            </a:r>
            <a:r>
              <a:rPr lang="en-US" altLang="ko-KR" dirty="0"/>
              <a:t>PHP, </a:t>
            </a:r>
            <a:r>
              <a:rPr lang="ko-KR" altLang="en-US" dirty="0"/>
              <a:t>데이터베이스인 </a:t>
            </a:r>
            <a:r>
              <a:rPr lang="en-US" altLang="ko-KR" dirty="0" smtClean="0"/>
              <a:t>MySQL(</a:t>
            </a:r>
            <a:r>
              <a:rPr lang="en-US" altLang="ko-KR" dirty="0" err="1" smtClean="0"/>
              <a:t>MariaDB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묶어서 </a:t>
            </a:r>
            <a:r>
              <a:rPr lang="en-US" altLang="ko-KR" dirty="0" smtClean="0"/>
              <a:t>APM</a:t>
            </a:r>
            <a:endParaRPr lang="en-US" altLang="ko-KR" dirty="0"/>
          </a:p>
          <a:p>
            <a:pPr lvl="1"/>
            <a:r>
              <a:rPr lang="en-US" altLang="ko-KR" dirty="0"/>
              <a:t>APM</a:t>
            </a:r>
            <a:r>
              <a:rPr lang="ko-KR" altLang="en-US" dirty="0"/>
              <a:t>을 연동하기 위해 설치해야 할 </a:t>
            </a:r>
            <a:r>
              <a:rPr lang="en-US" altLang="ko-KR" dirty="0"/>
              <a:t>PHP </a:t>
            </a:r>
            <a:r>
              <a:rPr lang="ko-KR" altLang="en-US" dirty="0"/>
              <a:t>패키지는 </a:t>
            </a:r>
            <a:r>
              <a:rPr lang="en-US" altLang="ko-KR" dirty="0"/>
              <a:t>php5, php5-gd, php5-mysql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37239"/>
            <a:ext cx="6379876" cy="460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0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웹 서버 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PHP</a:t>
            </a:r>
            <a:r>
              <a:rPr lang="ko-KR" altLang="en-US" dirty="0"/>
              <a:t>의 동작 </a:t>
            </a:r>
            <a:r>
              <a:rPr lang="ko-KR" altLang="en-US" dirty="0" smtClean="0"/>
              <a:t>확인하기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PHP</a:t>
            </a:r>
            <a:r>
              <a:rPr lang="ko-KR" altLang="en-US" dirty="0"/>
              <a:t>의 동작을 확인하기 위해 </a:t>
            </a:r>
            <a:r>
              <a:rPr lang="en-US" altLang="ko-KR" dirty="0"/>
              <a:t>/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/www</a:t>
            </a:r>
            <a:r>
              <a:rPr lang="ko-KR" altLang="en-US" dirty="0" smtClean="0"/>
              <a:t>에</a:t>
            </a:r>
            <a:r>
              <a:rPr lang="en-US" altLang="ko-KR" dirty="0" smtClean="0"/>
              <a:t>/html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다음 파일 작</a:t>
            </a:r>
            <a:r>
              <a:rPr lang="ko-KR" altLang="en-US" dirty="0"/>
              <a:t>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58" y="1916832"/>
            <a:ext cx="7429500" cy="18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4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웹 서버 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PHP</a:t>
            </a:r>
            <a:r>
              <a:rPr lang="ko-KR" altLang="en-US" dirty="0"/>
              <a:t>의 동작 </a:t>
            </a:r>
            <a:r>
              <a:rPr lang="ko-KR" altLang="en-US" dirty="0" smtClean="0"/>
              <a:t>확인하기</a:t>
            </a:r>
            <a:endParaRPr lang="en-US" altLang="ko-KR" dirty="0" smtClean="0"/>
          </a:p>
          <a:p>
            <a:pPr lvl="1"/>
            <a:r>
              <a:rPr lang="ko-KR" altLang="en-US" dirty="0"/>
              <a:t>웹 브라우저에서 </a:t>
            </a:r>
            <a:r>
              <a:rPr lang="en-US" altLang="ko-KR" dirty="0"/>
              <a:t>http://IP </a:t>
            </a:r>
            <a:r>
              <a:rPr lang="ko-KR" altLang="en-US" dirty="0"/>
              <a:t>주소</a:t>
            </a:r>
            <a:r>
              <a:rPr lang="en-US" altLang="ko-KR" dirty="0"/>
              <a:t>/</a:t>
            </a:r>
            <a:r>
              <a:rPr lang="en-US" altLang="ko-KR" dirty="0" err="1"/>
              <a:t>phpinfo.php</a:t>
            </a:r>
            <a:r>
              <a:rPr lang="ko-KR" altLang="en-US" dirty="0"/>
              <a:t>로 접속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16832"/>
            <a:ext cx="52197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웹 서버 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게시판 </a:t>
            </a:r>
            <a:r>
              <a:rPr lang="ko-KR" altLang="en-US" dirty="0" smtClean="0"/>
              <a:t>설치하기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그누보드</a:t>
            </a:r>
            <a:r>
              <a:rPr lang="en-US" altLang="ko-KR" dirty="0" smtClean="0"/>
              <a:t>)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 err="1" smtClean="0"/>
              <a:t>그누보드</a:t>
            </a:r>
            <a:r>
              <a:rPr lang="ko-KR" altLang="en-US" dirty="0" smtClean="0"/>
              <a:t> 다운로드</a:t>
            </a:r>
            <a:r>
              <a:rPr lang="en-US" altLang="ko-KR" dirty="0" smtClean="0"/>
              <a:t>: </a:t>
            </a:r>
            <a:r>
              <a:rPr lang="ko-KR" altLang="en-US" dirty="0" err="1"/>
              <a:t>리눅스에서</a:t>
            </a:r>
            <a:r>
              <a:rPr lang="ko-KR" altLang="en-US" dirty="0"/>
              <a:t> 웹 </a:t>
            </a:r>
            <a:r>
              <a:rPr lang="ko-KR" altLang="en-US" dirty="0" smtClean="0"/>
              <a:t>브라우저를 </a:t>
            </a:r>
            <a:r>
              <a:rPr lang="ko-KR" altLang="en-US" dirty="0"/>
              <a:t>실행하여 </a:t>
            </a:r>
            <a:r>
              <a:rPr lang="ko-KR" altLang="en-US" dirty="0" err="1" smtClean="0"/>
              <a:t>그누보드</a:t>
            </a:r>
            <a:r>
              <a:rPr lang="ko-KR" altLang="en-US" dirty="0" smtClean="0"/>
              <a:t> </a:t>
            </a:r>
            <a:r>
              <a:rPr lang="ko-KR" altLang="en-US" dirty="0"/>
              <a:t>사이트</a:t>
            </a:r>
            <a:r>
              <a:rPr lang="en-US" altLang="ko-KR" dirty="0"/>
              <a:t>(sir.co.kr)</a:t>
            </a:r>
            <a:r>
              <a:rPr lang="ko-KR" altLang="en-US" dirty="0"/>
              <a:t>에 </a:t>
            </a:r>
            <a:r>
              <a:rPr lang="ko-KR" altLang="en-US" dirty="0" smtClean="0"/>
              <a:t>접속하여 다운로드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16832"/>
            <a:ext cx="4970318" cy="423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8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웹 서버 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게시판 설치하기</a:t>
            </a:r>
            <a:r>
              <a:rPr lang="en-US" altLang="ko-KR" dirty="0"/>
              <a:t>(</a:t>
            </a:r>
            <a:r>
              <a:rPr lang="ko-KR" altLang="en-US" dirty="0" err="1"/>
              <a:t>그누보드</a:t>
            </a:r>
            <a:r>
              <a:rPr lang="en-US" altLang="ko-KR" dirty="0"/>
              <a:t>)</a:t>
            </a:r>
          </a:p>
          <a:p>
            <a:pPr marL="495300" lvl="1" indent="-228600">
              <a:buFont typeface="+mj-ea"/>
              <a:buAutoNum type="circleNumDbPlain" startAt="2"/>
            </a:pPr>
            <a:r>
              <a:rPr lang="en-US" altLang="ko-KR" dirty="0"/>
              <a:t>/</a:t>
            </a:r>
            <a:r>
              <a:rPr lang="en-US" altLang="ko-KR" dirty="0" err="1"/>
              <a:t>var</a:t>
            </a:r>
            <a:r>
              <a:rPr lang="en-US" altLang="ko-KR" dirty="0"/>
              <a:t>/www/html </a:t>
            </a:r>
            <a:r>
              <a:rPr lang="ko-KR" altLang="en-US" dirty="0"/>
              <a:t>디렉터리에 </a:t>
            </a:r>
            <a:r>
              <a:rPr lang="en-US" altLang="ko-KR" dirty="0"/>
              <a:t>gnuboard5.3 </a:t>
            </a:r>
            <a:r>
              <a:rPr lang="ko-KR" altLang="en-US" dirty="0"/>
              <a:t>디렉터리를 만들고 </a:t>
            </a:r>
            <a:r>
              <a:rPr lang="ko-KR" altLang="en-US" dirty="0" err="1"/>
              <a:t>내려받은</a:t>
            </a:r>
            <a:r>
              <a:rPr lang="ko-KR" altLang="en-US" dirty="0"/>
              <a:t> 파일을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 startAt="2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2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2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2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2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2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2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2"/>
            </a:pPr>
            <a:r>
              <a:rPr lang="ko-KR" altLang="en-US" dirty="0"/>
              <a:t> </a:t>
            </a:r>
            <a:r>
              <a:rPr lang="en-US" altLang="ko-KR" dirty="0"/>
              <a:t>tar</a:t>
            </a:r>
            <a:r>
              <a:rPr lang="ko-KR" altLang="en-US" dirty="0"/>
              <a:t>로 묶고 압축된 파일이므로 </a:t>
            </a:r>
            <a:r>
              <a:rPr lang="ko-KR" altLang="en-US" dirty="0" smtClean="0"/>
              <a:t>압축 풀</a:t>
            </a:r>
            <a:r>
              <a:rPr lang="ko-KR" altLang="en-US" dirty="0" smtClean="0"/>
              <a:t>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97" y="1902820"/>
            <a:ext cx="6457950" cy="173355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062361" y="4081829"/>
            <a:ext cx="6479486" cy="2094547"/>
            <a:chOff x="1062361" y="4081829"/>
            <a:chExt cx="6479486" cy="209454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4847" y="4081829"/>
              <a:ext cx="6477000" cy="176212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2361" y="5833476"/>
              <a:ext cx="6467475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913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웹 서버 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게시판 설치하기</a:t>
            </a:r>
            <a:r>
              <a:rPr lang="en-US" altLang="ko-KR" dirty="0"/>
              <a:t>(</a:t>
            </a:r>
            <a:r>
              <a:rPr lang="ko-KR" altLang="en-US" dirty="0" err="1"/>
              <a:t>그누보드</a:t>
            </a:r>
            <a:r>
              <a:rPr lang="en-US" altLang="ko-KR" dirty="0"/>
              <a:t>)</a:t>
            </a:r>
          </a:p>
          <a:p>
            <a:pPr marL="495300" lvl="1" indent="-228600">
              <a:buFont typeface="+mj-ea"/>
              <a:buAutoNum type="circleNumDbPlain" startAt="4"/>
            </a:pPr>
            <a:r>
              <a:rPr lang="ko-KR" altLang="en-US" dirty="0"/>
              <a:t> </a:t>
            </a:r>
            <a:r>
              <a:rPr lang="ko-KR" altLang="en-US" dirty="0" err="1"/>
              <a:t>그누보드가</a:t>
            </a:r>
            <a:r>
              <a:rPr lang="ko-KR" altLang="en-US" dirty="0"/>
              <a:t> 사용할 데이터베이스를 구축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72" y="1885950"/>
            <a:ext cx="64770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웹 서버 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게시판 설치하기</a:t>
            </a:r>
            <a:r>
              <a:rPr lang="en-US" altLang="ko-KR" dirty="0"/>
              <a:t>(</a:t>
            </a:r>
            <a:r>
              <a:rPr lang="ko-KR" altLang="en-US" dirty="0" err="1"/>
              <a:t>그누보드</a:t>
            </a:r>
            <a:r>
              <a:rPr lang="en-US" altLang="ko-KR" dirty="0"/>
              <a:t>)</a:t>
            </a:r>
          </a:p>
          <a:p>
            <a:pPr marL="495300" lvl="1" indent="-228600">
              <a:buFont typeface="+mj-ea"/>
              <a:buAutoNum type="circleNumDbPlain" startAt="5"/>
            </a:pPr>
            <a:r>
              <a:rPr lang="ko-KR" altLang="en-US" dirty="0" smtClean="0"/>
              <a:t>윈도에서 </a:t>
            </a:r>
            <a:r>
              <a:rPr lang="ko-KR" altLang="en-US" dirty="0"/>
              <a:t>웹 브라우저로 접속하여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http://IP </a:t>
            </a:r>
            <a:r>
              <a:rPr lang="ko-KR" altLang="en-US" dirty="0" smtClean="0"/>
              <a:t>주소</a:t>
            </a:r>
            <a:r>
              <a:rPr lang="en-US" altLang="ko-KR" dirty="0"/>
              <a:t>/</a:t>
            </a:r>
            <a:r>
              <a:rPr lang="en-US" altLang="ko-KR" dirty="0" smtClean="0"/>
              <a:t>g5-5.0b29 -&gt; </a:t>
            </a:r>
            <a:r>
              <a:rPr lang="ko-KR" altLang="en-US" dirty="0" err="1" smtClean="0"/>
              <a:t>그누보드</a:t>
            </a:r>
            <a:r>
              <a:rPr lang="en-US" altLang="ko-KR" dirty="0" smtClean="0"/>
              <a:t>5 </a:t>
            </a:r>
            <a:r>
              <a:rPr lang="ko-KR" altLang="en-US" dirty="0" smtClean="0"/>
              <a:t>설치하기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16832"/>
            <a:ext cx="61150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2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웹 서버 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게시판 설치하기</a:t>
            </a:r>
            <a:r>
              <a:rPr lang="en-US" altLang="ko-KR" dirty="0"/>
              <a:t>(</a:t>
            </a:r>
            <a:r>
              <a:rPr lang="ko-KR" altLang="en-US" dirty="0" err="1"/>
              <a:t>그누보드</a:t>
            </a:r>
            <a:r>
              <a:rPr lang="en-US" altLang="ko-KR" dirty="0"/>
              <a:t>)</a:t>
            </a:r>
          </a:p>
          <a:p>
            <a:pPr marL="495300" lvl="1" indent="-228600">
              <a:buFont typeface="+mj-ea"/>
              <a:buAutoNum type="circleNumDbPlain" startAt="6"/>
            </a:pPr>
            <a:r>
              <a:rPr lang="ko-KR" altLang="en-US" dirty="0"/>
              <a:t> ‘</a:t>
            </a:r>
            <a:r>
              <a:rPr lang="ko-KR" altLang="en-US" dirty="0" err="1"/>
              <a:t>그누보드</a:t>
            </a:r>
            <a:r>
              <a:rPr lang="en-US" altLang="ko-KR" dirty="0"/>
              <a:t>5 </a:t>
            </a:r>
            <a:r>
              <a:rPr lang="ko-KR" altLang="en-US" dirty="0"/>
              <a:t>설치하기’를 </a:t>
            </a:r>
            <a:r>
              <a:rPr lang="ko-KR" altLang="en-US" dirty="0" smtClean="0"/>
              <a:t>클릭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 </a:t>
            </a:r>
            <a:r>
              <a:rPr lang="en-US" altLang="ko-KR" dirty="0"/>
              <a:t>data </a:t>
            </a:r>
            <a:r>
              <a:rPr lang="ko-KR" altLang="en-US" dirty="0"/>
              <a:t>디렉터리를 만들고 접근 권한을 </a:t>
            </a:r>
            <a:r>
              <a:rPr lang="en-US" altLang="ko-KR" dirty="0"/>
              <a:t>707</a:t>
            </a:r>
            <a:r>
              <a:rPr lang="ko-KR" altLang="en-US" dirty="0"/>
              <a:t>로 수정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28" y="1982809"/>
            <a:ext cx="4572859" cy="36282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17" y="5733256"/>
            <a:ext cx="7325591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웹 서버 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게시판 설치하기</a:t>
            </a:r>
            <a:r>
              <a:rPr lang="en-US" altLang="ko-KR" dirty="0"/>
              <a:t>(</a:t>
            </a:r>
            <a:r>
              <a:rPr lang="ko-KR" altLang="en-US" dirty="0" err="1"/>
              <a:t>그누보드</a:t>
            </a:r>
            <a:r>
              <a:rPr lang="en-US" altLang="ko-KR" dirty="0" smtClean="0"/>
              <a:t>)</a:t>
            </a:r>
          </a:p>
          <a:p>
            <a:pPr marL="495300" lvl="1" indent="-228600">
              <a:buFont typeface="+mj-ea"/>
              <a:buAutoNum type="circleNumDbPlain" startAt="7"/>
            </a:pPr>
            <a:r>
              <a:rPr lang="ko-KR" altLang="en-US" dirty="0"/>
              <a:t> 접근 권한을 조정한 후 브라우저에서 새로 </a:t>
            </a:r>
            <a:r>
              <a:rPr lang="ko-KR" altLang="en-US" dirty="0" smtClean="0"/>
              <a:t>고침</a:t>
            </a:r>
            <a:r>
              <a:rPr lang="en-US" altLang="ko-KR" dirty="0" smtClean="0"/>
              <a:t>: </a:t>
            </a:r>
            <a:r>
              <a:rPr lang="ko-KR" altLang="en-US" dirty="0"/>
              <a:t>라이선스에 동의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16832"/>
            <a:ext cx="5573305" cy="442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8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실습 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987824" y="2924944"/>
            <a:ext cx="2376264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24744"/>
            <a:ext cx="6867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웹 서버 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게시판 설치하기</a:t>
            </a:r>
            <a:r>
              <a:rPr lang="en-US" altLang="ko-KR" dirty="0"/>
              <a:t>(</a:t>
            </a:r>
            <a:r>
              <a:rPr lang="ko-KR" altLang="en-US" dirty="0" err="1"/>
              <a:t>그누보드</a:t>
            </a:r>
            <a:r>
              <a:rPr lang="en-US" altLang="ko-KR" dirty="0"/>
              <a:t>)</a:t>
            </a:r>
          </a:p>
          <a:p>
            <a:pPr marL="495300" lvl="1" indent="-228600">
              <a:buFont typeface="+mj-ea"/>
              <a:buAutoNum type="circleNumDbPlain" startAt="8"/>
            </a:pPr>
            <a:r>
              <a:rPr lang="en-US" altLang="ko-KR" dirty="0" err="1"/>
              <a:t>MariaDB</a:t>
            </a:r>
            <a:r>
              <a:rPr lang="ko-KR" altLang="en-US" dirty="0"/>
              <a:t>에 설정한 </a:t>
            </a:r>
            <a:r>
              <a:rPr lang="en-US" altLang="ko-KR" dirty="0"/>
              <a:t>DB </a:t>
            </a:r>
            <a:r>
              <a:rPr lang="ko-KR" altLang="en-US" dirty="0"/>
              <a:t>정보와 </a:t>
            </a:r>
            <a:r>
              <a:rPr lang="ko-KR" altLang="en-US" dirty="0" err="1"/>
              <a:t>그누보드</a:t>
            </a:r>
            <a:r>
              <a:rPr lang="ko-KR" altLang="en-US" dirty="0"/>
              <a:t> 관리자 정보를 입력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81" y="1864040"/>
            <a:ext cx="6588781" cy="12437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475" y="3140968"/>
            <a:ext cx="3943823" cy="363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웹 서버 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게시판 설치하기</a:t>
            </a:r>
            <a:r>
              <a:rPr lang="en-US" altLang="ko-KR" dirty="0"/>
              <a:t>(</a:t>
            </a:r>
            <a:r>
              <a:rPr lang="ko-KR" altLang="en-US" dirty="0" err="1"/>
              <a:t>그누보드</a:t>
            </a:r>
            <a:r>
              <a:rPr lang="en-US" altLang="ko-KR" dirty="0"/>
              <a:t>)</a:t>
            </a:r>
          </a:p>
          <a:p>
            <a:pPr marL="495300" lvl="1" indent="-228600">
              <a:buFont typeface="+mj-ea"/>
              <a:buAutoNum type="circleNumDbPlain" startAt="9"/>
            </a:pPr>
            <a:r>
              <a:rPr lang="ko-KR" altLang="en-US" dirty="0"/>
              <a:t> </a:t>
            </a:r>
            <a:r>
              <a:rPr lang="ko-KR" altLang="en-US" dirty="0" err="1"/>
              <a:t>그누보드</a:t>
            </a:r>
            <a:r>
              <a:rPr lang="ko-KR" altLang="en-US" dirty="0"/>
              <a:t> 설치가 완료되었다</a:t>
            </a:r>
            <a:r>
              <a:rPr lang="en-US" altLang="ko-KR" dirty="0"/>
              <a:t>.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새로운 </a:t>
            </a:r>
            <a:r>
              <a:rPr lang="ko-KR" altLang="en-US" dirty="0" err="1" smtClean="0"/>
              <a:t>그누보드</a:t>
            </a:r>
            <a:r>
              <a:rPr lang="en-US" altLang="ko-KR" dirty="0" smtClean="0"/>
              <a:t>5</a:t>
            </a:r>
            <a:r>
              <a:rPr lang="ko-KR" altLang="en-US" dirty="0" smtClean="0"/>
              <a:t>로 이동’을 </a:t>
            </a:r>
            <a:r>
              <a:rPr lang="ko-KR" altLang="en-US" dirty="0"/>
              <a:t>클릭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88840"/>
            <a:ext cx="48672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2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웹 서버 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게시판 설치하기</a:t>
            </a:r>
            <a:r>
              <a:rPr lang="en-US" altLang="ko-KR" dirty="0"/>
              <a:t>(</a:t>
            </a:r>
            <a:r>
              <a:rPr lang="ko-KR" altLang="en-US" dirty="0" err="1"/>
              <a:t>그누보드</a:t>
            </a:r>
            <a:r>
              <a:rPr lang="en-US" altLang="ko-KR" dirty="0"/>
              <a:t>)</a:t>
            </a:r>
          </a:p>
          <a:p>
            <a:pPr marL="495300" lvl="1" indent="-228600">
              <a:buFont typeface="+mj-ea"/>
              <a:buAutoNum type="circleNumDbPlain" startAt="10"/>
            </a:pPr>
            <a:r>
              <a:rPr lang="ko-KR" altLang="en-US" dirty="0"/>
              <a:t>메인 화면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44824"/>
            <a:ext cx="53625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4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웹 서버 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웹 페이지에 게시판 </a:t>
            </a:r>
            <a:r>
              <a:rPr lang="ko-KR" altLang="en-US" dirty="0" smtClean="0"/>
              <a:t>연결하기</a:t>
            </a:r>
            <a:r>
              <a:rPr lang="en-US" altLang="ko-KR" dirty="0" smtClean="0"/>
              <a:t>-</a:t>
            </a:r>
            <a:r>
              <a:rPr lang="ko-KR" altLang="en-US" dirty="0" smtClean="0"/>
              <a:t>게시판 생성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en-US" altLang="ko-KR" dirty="0"/>
              <a:t>admin </a:t>
            </a:r>
            <a:r>
              <a:rPr lang="ko-KR" altLang="en-US" dirty="0"/>
              <a:t>계정으로 로그인한 다음 ‘관리자 모드’를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16832"/>
            <a:ext cx="50768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웹 서버 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웹 페이지에 게시판 연결하기</a:t>
            </a:r>
            <a:r>
              <a:rPr lang="en-US" altLang="ko-KR" dirty="0"/>
              <a:t>-</a:t>
            </a:r>
            <a:r>
              <a:rPr lang="ko-KR" altLang="en-US" dirty="0"/>
              <a:t>게시판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관리자</a:t>
            </a:r>
            <a:r>
              <a:rPr lang="en-US" altLang="ko-KR" dirty="0"/>
              <a:t>]</a:t>
            </a:r>
            <a:r>
              <a:rPr lang="ko-KR" altLang="en-US" dirty="0"/>
              <a:t>를 클릭하면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13-15]</a:t>
            </a:r>
            <a:r>
              <a:rPr lang="ko-KR" altLang="en-US" dirty="0"/>
              <a:t>와 같은 관리자 메인 </a:t>
            </a:r>
            <a:r>
              <a:rPr lang="ko-KR" altLang="en-US" dirty="0" smtClean="0"/>
              <a:t>화면 나타남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16832"/>
            <a:ext cx="5576455" cy="43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2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웹 서버 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웹 페이지에 게시판 연결하기</a:t>
            </a:r>
            <a:r>
              <a:rPr lang="en-US" altLang="ko-KR" dirty="0"/>
              <a:t>-</a:t>
            </a:r>
            <a:r>
              <a:rPr lang="ko-KR" altLang="en-US" dirty="0"/>
              <a:t>게시판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 startAt="2"/>
            </a:pPr>
            <a:r>
              <a:rPr lang="ko-KR" altLang="en-US" dirty="0"/>
              <a:t>게시판 그룹을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: </a:t>
            </a:r>
            <a:r>
              <a:rPr lang="ko-KR" altLang="en-US" dirty="0"/>
              <a:t>‘게시판 관리’를 </a:t>
            </a:r>
            <a:r>
              <a:rPr lang="ko-KR" altLang="en-US" dirty="0" smtClean="0"/>
              <a:t>클릭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‘</a:t>
            </a:r>
            <a:r>
              <a:rPr lang="ko-KR" altLang="en-US" dirty="0"/>
              <a:t>게시판 그룹 관리’를 선택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16832"/>
            <a:ext cx="6029876" cy="271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6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웹 서버 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웹 페이지에 게시판 연결하기</a:t>
            </a:r>
            <a:r>
              <a:rPr lang="en-US" altLang="ko-KR" dirty="0"/>
              <a:t>-</a:t>
            </a:r>
            <a:r>
              <a:rPr lang="ko-KR" altLang="en-US" dirty="0"/>
              <a:t>게시판 생성</a:t>
            </a:r>
            <a:endParaRPr lang="en-US" altLang="ko-KR" dirty="0"/>
          </a:p>
          <a:p>
            <a:pPr marL="495300" lvl="1" indent="-228600">
              <a:buFont typeface="+mj-ea"/>
              <a:buAutoNum type="circleNumDbPlain" startAt="3"/>
            </a:pPr>
            <a:r>
              <a:rPr lang="ko-KR" altLang="en-US" dirty="0"/>
              <a:t> </a:t>
            </a:r>
            <a:r>
              <a:rPr lang="ko-KR" altLang="en-US" dirty="0"/>
              <a:t>게시판 그룹 설정 화면에서 오른쪽의 </a:t>
            </a:r>
            <a:r>
              <a:rPr lang="en-US" altLang="ko-KR" dirty="0"/>
              <a:t>[</a:t>
            </a:r>
            <a:r>
              <a:rPr lang="ko-KR" altLang="en-US" dirty="0"/>
              <a:t>게시판 그룹 추가</a:t>
            </a:r>
            <a:r>
              <a:rPr lang="en-US" altLang="ko-KR" dirty="0"/>
              <a:t>]</a:t>
            </a:r>
            <a:r>
              <a:rPr lang="ko-KR" altLang="en-US" dirty="0"/>
              <a:t>를 클릭하면 ‘게시판 그룹 생성’ </a:t>
            </a:r>
            <a:r>
              <a:rPr lang="ko-KR" altLang="en-US" dirty="0" smtClean="0"/>
              <a:t>화면 나옴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99" y="1916832"/>
            <a:ext cx="6615545" cy="448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5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웹 서버 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웹 페이지에 게시판 연결하기</a:t>
            </a:r>
            <a:r>
              <a:rPr lang="en-US" altLang="ko-KR" dirty="0"/>
              <a:t>-</a:t>
            </a:r>
            <a:r>
              <a:rPr lang="ko-KR" altLang="en-US" dirty="0"/>
              <a:t>게시판 생성</a:t>
            </a:r>
            <a:endParaRPr lang="en-US" altLang="ko-KR" dirty="0"/>
          </a:p>
          <a:p>
            <a:pPr marL="495300" lvl="1" indent="-228600">
              <a:buFont typeface="+mj-ea"/>
              <a:buAutoNum type="circleNumDbPlain" startAt="4"/>
            </a:pPr>
            <a:r>
              <a:rPr lang="ko-KR" altLang="en-US" dirty="0"/>
              <a:t>게시판 그룹 생성 화면에서 그룹 </a:t>
            </a:r>
            <a:r>
              <a:rPr lang="en-US" altLang="ko-KR" dirty="0"/>
              <a:t>ID</a:t>
            </a:r>
            <a:r>
              <a:rPr lang="ko-KR" altLang="en-US" dirty="0"/>
              <a:t>와 그룹 제목만 입력하고 </a:t>
            </a:r>
            <a:r>
              <a:rPr lang="en-US" altLang="ko-KR" dirty="0"/>
              <a:t>[</a:t>
            </a:r>
            <a:r>
              <a:rPr lang="ko-KR" altLang="en-US" dirty="0"/>
              <a:t>확인</a:t>
            </a:r>
            <a:r>
              <a:rPr lang="en-US" altLang="ko-KR" dirty="0"/>
              <a:t>]</a:t>
            </a:r>
            <a:r>
              <a:rPr lang="ko-KR" altLang="en-US" dirty="0"/>
              <a:t>을 클릭하면 게시판 </a:t>
            </a:r>
            <a:r>
              <a:rPr lang="ko-KR" altLang="en-US" dirty="0" smtClean="0"/>
              <a:t>그룹이 </a:t>
            </a:r>
            <a:r>
              <a:rPr lang="ko-KR" altLang="en-US" dirty="0"/>
              <a:t>생성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16832"/>
            <a:ext cx="57721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2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웹 서버 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웹 페이지에 게시판 연결하기</a:t>
            </a:r>
            <a:r>
              <a:rPr lang="en-US" altLang="ko-KR" dirty="0"/>
              <a:t>-</a:t>
            </a:r>
            <a:r>
              <a:rPr lang="ko-KR" altLang="en-US" dirty="0"/>
              <a:t>게시판 생성</a:t>
            </a:r>
            <a:endParaRPr lang="en-US" altLang="ko-KR" dirty="0"/>
          </a:p>
          <a:p>
            <a:pPr marL="495300" lvl="1" indent="-228600">
              <a:buFont typeface="+mj-ea"/>
              <a:buAutoNum type="circleNumDbPlain" startAt="5"/>
            </a:pPr>
            <a:r>
              <a:rPr lang="ko-KR" altLang="en-US" dirty="0" smtClean="0"/>
              <a:t>게시판 </a:t>
            </a:r>
            <a:r>
              <a:rPr lang="ko-KR" altLang="en-US" dirty="0"/>
              <a:t>그룹 생성이 완료되면 ‘게시판 생성’ 버튼이 </a:t>
            </a:r>
            <a:r>
              <a:rPr lang="ko-KR" altLang="en-US" dirty="0" smtClean="0"/>
              <a:t>표시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97" y="1916832"/>
            <a:ext cx="6381750" cy="239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웹 서버 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웹 페이지에 게시판 연결하기</a:t>
            </a:r>
            <a:r>
              <a:rPr lang="en-US" altLang="ko-KR" dirty="0"/>
              <a:t>-</a:t>
            </a:r>
            <a:r>
              <a:rPr lang="ko-KR" altLang="en-US" dirty="0"/>
              <a:t>게시판 생성</a:t>
            </a:r>
            <a:endParaRPr lang="en-US" altLang="ko-KR" dirty="0"/>
          </a:p>
          <a:p>
            <a:pPr marL="495300" lvl="1" indent="-228600">
              <a:buFont typeface="+mj-ea"/>
              <a:buAutoNum type="circleNumDbPlain" startAt="6"/>
            </a:pPr>
            <a:r>
              <a:rPr lang="ko-KR" altLang="en-US" dirty="0"/>
              <a:t>게시판의 여러 속성을 설정하는 항목</a:t>
            </a:r>
          </a:p>
          <a:p>
            <a:pPr marL="495300" lvl="1" indent="-228600">
              <a:buFont typeface="+mj-ea"/>
              <a:buAutoNum type="circleNumDbPlain" startAt="6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83582"/>
            <a:ext cx="6572250" cy="481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00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85" y="1262062"/>
            <a:ext cx="6486525" cy="4333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웹 서버 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웹 페이지에 게시판 연결하기</a:t>
            </a:r>
            <a:r>
              <a:rPr lang="en-US" altLang="ko-KR" dirty="0"/>
              <a:t>-</a:t>
            </a:r>
            <a:r>
              <a:rPr lang="ko-KR" altLang="en-US" dirty="0"/>
              <a:t>게시판 생성</a:t>
            </a:r>
            <a:endParaRPr lang="en-US" altLang="ko-KR" dirty="0"/>
          </a:p>
          <a:p>
            <a:pPr marL="495300" lvl="1" indent="-228600">
              <a:buFont typeface="+mj-ea"/>
              <a:buAutoNum type="circleNumDbPlain" startAt="7"/>
            </a:pPr>
            <a:r>
              <a:rPr lang="ko-KR" altLang="en-US" dirty="0"/>
              <a:t>게시판 수정 </a:t>
            </a:r>
            <a:r>
              <a:rPr lang="ko-KR" altLang="en-US" dirty="0" smtClean="0"/>
              <a:t>화면의 설정에서 </a:t>
            </a:r>
            <a:r>
              <a:rPr lang="ko-KR" altLang="en-US" dirty="0"/>
              <a:t>수정할 것이 있으면 수정한 후 </a:t>
            </a:r>
            <a:r>
              <a:rPr lang="en-US" altLang="ko-KR" dirty="0"/>
              <a:t>[</a:t>
            </a:r>
            <a:r>
              <a:rPr lang="ko-KR" altLang="en-US" dirty="0"/>
              <a:t>확인</a:t>
            </a:r>
            <a:r>
              <a:rPr lang="en-US" altLang="ko-KR" dirty="0"/>
              <a:t>]</a:t>
            </a:r>
            <a:r>
              <a:rPr lang="ko-KR" altLang="en-US" dirty="0"/>
              <a:t>을 클릭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94" y="1916832"/>
            <a:ext cx="6528955" cy="452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2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웹 서버 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웹 페이지에 게시판 연결하기</a:t>
            </a:r>
            <a:r>
              <a:rPr lang="en-US" altLang="ko-KR" dirty="0"/>
              <a:t>-</a:t>
            </a:r>
            <a:r>
              <a:rPr lang="ko-KR" altLang="en-US" dirty="0"/>
              <a:t>게시판 생성</a:t>
            </a:r>
            <a:endParaRPr lang="en-US" altLang="ko-KR" dirty="0"/>
          </a:p>
          <a:p>
            <a:pPr marL="495300" lvl="1" indent="-228600">
              <a:buFont typeface="+mj-ea"/>
              <a:buAutoNum type="circleNumDbPlain" startAt="8"/>
            </a:pPr>
            <a:r>
              <a:rPr lang="ko-KR" altLang="en-US" dirty="0"/>
              <a:t> 게시판 </a:t>
            </a:r>
            <a:r>
              <a:rPr lang="ko-KR" altLang="en-US" dirty="0" smtClean="0"/>
              <a:t>목록</a:t>
            </a:r>
            <a:r>
              <a:rPr lang="en-US" altLang="ko-KR" dirty="0" smtClean="0"/>
              <a:t> </a:t>
            </a:r>
            <a:r>
              <a:rPr lang="ko-KR" altLang="en-US" dirty="0"/>
              <a:t>화면에는 </a:t>
            </a:r>
            <a:r>
              <a:rPr lang="ko-KR" altLang="en-US" dirty="0" err="1" smtClean="0"/>
              <a:t>그누보드가</a:t>
            </a:r>
            <a:r>
              <a:rPr lang="ko-KR" altLang="en-US" dirty="0" smtClean="0"/>
              <a:t> </a:t>
            </a:r>
            <a:r>
              <a:rPr lang="ko-KR" altLang="en-US" dirty="0"/>
              <a:t>기본적으로 제공하는 자유게시판</a:t>
            </a:r>
            <a:r>
              <a:rPr lang="en-US" altLang="ko-KR" dirty="0"/>
              <a:t>, </a:t>
            </a:r>
            <a:r>
              <a:rPr lang="ko-KR" altLang="en-US" dirty="0"/>
              <a:t>갤러리</a:t>
            </a:r>
            <a:r>
              <a:rPr lang="en-US" altLang="ko-KR" dirty="0"/>
              <a:t>, </a:t>
            </a:r>
            <a:r>
              <a:rPr lang="ko-KR" altLang="en-US" dirty="0"/>
              <a:t>공지사항 </a:t>
            </a:r>
            <a:r>
              <a:rPr lang="ko-KR" altLang="en-US" dirty="0" smtClean="0"/>
              <a:t>등</a:t>
            </a:r>
            <a:r>
              <a:rPr lang="ko-KR" altLang="en-US" dirty="0"/>
              <a:t>이</a:t>
            </a:r>
            <a:r>
              <a:rPr lang="ko-KR" altLang="en-US" dirty="0" smtClean="0"/>
              <a:t> </a:t>
            </a:r>
            <a:r>
              <a:rPr lang="ko-KR" altLang="en-US" dirty="0"/>
              <a:t>출력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4" y="1916832"/>
            <a:ext cx="71437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6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웹 서버 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게시판을 </a:t>
            </a:r>
            <a:r>
              <a:rPr lang="ko-KR" altLang="en-US" dirty="0"/>
              <a:t>웹 페이지에 </a:t>
            </a:r>
            <a:r>
              <a:rPr lang="ko-KR" altLang="en-US" dirty="0" smtClean="0"/>
              <a:t>연결하기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 startAt="9"/>
            </a:pPr>
            <a:r>
              <a:rPr lang="en-US" altLang="ko-KR" dirty="0"/>
              <a:t>TABLE </a:t>
            </a:r>
            <a:r>
              <a:rPr lang="ko-KR" altLang="en-US" dirty="0"/>
              <a:t>항목의 게시판 이름</a:t>
            </a:r>
            <a:r>
              <a:rPr lang="en-US" altLang="ko-KR" dirty="0"/>
              <a:t>(</a:t>
            </a:r>
            <a:r>
              <a:rPr lang="en-US" altLang="ko-KR" dirty="0" err="1"/>
              <a:t>linux_bbs</a:t>
            </a:r>
            <a:r>
              <a:rPr lang="en-US" altLang="ko-KR" dirty="0"/>
              <a:t>)</a:t>
            </a:r>
            <a:r>
              <a:rPr lang="ko-KR" altLang="en-US" dirty="0"/>
              <a:t>을 클릭하면 해당 게시판 </a:t>
            </a:r>
            <a:r>
              <a:rPr lang="ko-KR" altLang="en-US" dirty="0" smtClean="0"/>
              <a:t>화면으로 </a:t>
            </a:r>
            <a:r>
              <a:rPr lang="ko-KR" altLang="en-US" dirty="0"/>
              <a:t>바로 이동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06" y="1844824"/>
            <a:ext cx="7178386" cy="440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9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웹 서버 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게시판을 웹 페이지에 연결하기</a:t>
            </a:r>
            <a:endParaRPr lang="en-US" altLang="ko-KR" dirty="0"/>
          </a:p>
          <a:p>
            <a:pPr marL="495300" lvl="1" indent="-228600">
              <a:buFont typeface="+mj-ea"/>
              <a:buAutoNum type="circleNumDbPlain" startAt="10"/>
            </a:pPr>
            <a:r>
              <a:rPr lang="ko-KR" altLang="en-US" dirty="0"/>
              <a:t>생성된 게시판을 웹 페이지에 연결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64" y="1916832"/>
            <a:ext cx="7308273" cy="433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웹 서버 설치와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게시판을 웹 페이지에 연결하기</a:t>
            </a:r>
            <a:endParaRPr lang="en-US" altLang="ko-KR" dirty="0"/>
          </a:p>
          <a:p>
            <a:pPr marL="495300" lvl="1" indent="-228600">
              <a:buFont typeface="+mj-ea"/>
              <a:buAutoNum type="circleNumDbPlain" startAt="11"/>
            </a:pPr>
            <a:r>
              <a:rPr lang="ko-KR" altLang="en-US" dirty="0"/>
              <a:t>웹 브라우저에서 </a:t>
            </a:r>
            <a:r>
              <a:rPr lang="en-US" altLang="ko-KR" dirty="0"/>
              <a:t>http://IP </a:t>
            </a:r>
            <a:r>
              <a:rPr lang="ko-KR" altLang="en-US" dirty="0"/>
              <a:t>주소</a:t>
            </a:r>
            <a:r>
              <a:rPr lang="en-US" altLang="ko-KR" dirty="0"/>
              <a:t>/~user1</a:t>
            </a:r>
            <a:r>
              <a:rPr lang="ko-KR" altLang="en-US" dirty="0"/>
              <a:t>에 접속하면 ‘리눅스 실습 게시판 연결’ 링크가 출력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59812"/>
            <a:ext cx="4069773" cy="290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1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72608"/>
          </a:xfrm>
        </p:spPr>
        <p:txBody>
          <a:bodyPr/>
          <a:lstStyle/>
          <a:p>
            <a:r>
              <a:rPr lang="ko-KR" altLang="en-US" dirty="0" err="1"/>
              <a:t>관계형</a:t>
            </a:r>
            <a:r>
              <a:rPr lang="ko-KR" altLang="en-US" dirty="0"/>
              <a:t> 데이터베이스의 기본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서로 </a:t>
            </a:r>
            <a:r>
              <a:rPr lang="ko-KR" altLang="en-US" dirty="0"/>
              <a:t>관련성을 가진 </a:t>
            </a:r>
            <a:r>
              <a:rPr lang="ko-KR" altLang="en-US" dirty="0" smtClean="0"/>
              <a:t>데이터들을 </a:t>
            </a:r>
            <a:r>
              <a:rPr lang="ko-KR" altLang="en-US" dirty="0"/>
              <a:t>데이터 간의 </a:t>
            </a:r>
            <a:r>
              <a:rPr lang="ko-KR" altLang="en-US" dirty="0" err="1"/>
              <a:t>중복성을</a:t>
            </a:r>
            <a:r>
              <a:rPr lang="ko-KR" altLang="en-US" dirty="0"/>
              <a:t> 최소화해서 체계적으로 모아놓은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err="1"/>
              <a:t>관계형</a:t>
            </a:r>
            <a:r>
              <a:rPr lang="ko-KR" altLang="en-US" dirty="0"/>
              <a:t> 데이터베이스는 데이터를 테이블</a:t>
            </a:r>
            <a:r>
              <a:rPr lang="en-US" altLang="ko-KR" dirty="0"/>
              <a:t>(</a:t>
            </a:r>
            <a:r>
              <a:rPr lang="ko-KR" altLang="en-US" dirty="0"/>
              <a:t>표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r>
              <a:rPr lang="ko-KR" altLang="en-US" dirty="0" err="1"/>
              <a:t>관계형</a:t>
            </a:r>
            <a:r>
              <a:rPr lang="ko-KR" altLang="en-US" dirty="0"/>
              <a:t> 데이터베이스 관련 </a:t>
            </a:r>
            <a:r>
              <a:rPr lang="ko-KR" altLang="en-US" dirty="0" smtClean="0"/>
              <a:t>용어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</a:t>
            </a:r>
            <a:r>
              <a:rPr lang="en-US" altLang="ko-KR" dirty="0"/>
              <a:t>: </a:t>
            </a:r>
            <a:r>
              <a:rPr lang="ko-KR" altLang="en-US" dirty="0"/>
              <a:t>각 항목에 저장되는 값이다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테이블 </a:t>
            </a:r>
            <a:r>
              <a:rPr lang="en-US" altLang="ko-KR" dirty="0"/>
              <a:t>: </a:t>
            </a:r>
            <a:r>
              <a:rPr lang="ko-KR" altLang="en-US" dirty="0"/>
              <a:t>데이터를 체계화하여 행과 열의 형태로 구성한 것으로 테이블 이름을 붙인다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데이터베이스 </a:t>
            </a:r>
            <a:r>
              <a:rPr lang="en-US" altLang="ko-KR" dirty="0"/>
              <a:t>: </a:t>
            </a:r>
            <a:r>
              <a:rPr lang="ko-KR" altLang="en-US" dirty="0"/>
              <a:t>관련 있는 데이터를 체계적으로 저장한 것으로 데이터는 테이블 형태로 </a:t>
            </a:r>
            <a:r>
              <a:rPr lang="ko-KR" altLang="en-US" dirty="0" smtClean="0"/>
              <a:t>저장된다</a:t>
            </a:r>
            <a:r>
              <a:rPr lang="en-US" altLang="ko-KR" dirty="0"/>
              <a:t>. </a:t>
            </a:r>
            <a:r>
              <a:rPr lang="ko-KR" altLang="en-US" dirty="0"/>
              <a:t>데이터베이스에는 하나 이상의 테이블이 있을 수 있다</a:t>
            </a:r>
            <a:r>
              <a:rPr lang="en-US" altLang="ko-KR" dirty="0"/>
              <a:t>. </a:t>
            </a:r>
            <a:r>
              <a:rPr lang="ko-KR" altLang="en-US" dirty="0"/>
              <a:t>데이터베이스 이름을 </a:t>
            </a:r>
            <a:r>
              <a:rPr lang="ko-KR" altLang="en-US" dirty="0" smtClean="0"/>
              <a:t>붙인다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필드 </a:t>
            </a:r>
            <a:r>
              <a:rPr lang="en-US" altLang="ko-KR" dirty="0"/>
              <a:t>: </a:t>
            </a:r>
            <a:r>
              <a:rPr lang="ko-KR" altLang="en-US" dirty="0"/>
              <a:t>테이블의 열을 의미하며 칼럼이라고도 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 smtClean="0"/>
              <a:t>레코드 </a:t>
            </a:r>
            <a:r>
              <a:rPr lang="en-US" altLang="ko-KR" dirty="0"/>
              <a:t>: </a:t>
            </a:r>
            <a:r>
              <a:rPr lang="ko-KR" altLang="en-US" dirty="0"/>
              <a:t>테이블에 저장한 한 행의 정보를 의미하며 터플</a:t>
            </a:r>
            <a:r>
              <a:rPr lang="en-US" altLang="ko-KR" dirty="0"/>
              <a:t>(tuple)</a:t>
            </a:r>
            <a:r>
              <a:rPr lang="ko-KR" altLang="en-US" dirty="0"/>
              <a:t>이라고도 한다</a:t>
            </a:r>
            <a:r>
              <a:rPr lang="en-US" altLang="ko-KR" dirty="0"/>
              <a:t>. </a:t>
            </a:r>
            <a:r>
              <a:rPr lang="ko-KR" altLang="en-US" dirty="0"/>
              <a:t>한 </a:t>
            </a:r>
            <a:r>
              <a:rPr lang="ko-KR" altLang="en-US" dirty="0" smtClean="0"/>
              <a:t>행에는 </a:t>
            </a:r>
            <a:r>
              <a:rPr lang="ko-KR" altLang="en-US" dirty="0"/>
              <a:t>여러 필드의 값이 저장될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 smtClean="0"/>
              <a:t>키 </a:t>
            </a:r>
            <a:r>
              <a:rPr lang="en-US" altLang="ko-KR" dirty="0"/>
              <a:t>: </a:t>
            </a:r>
            <a:r>
              <a:rPr lang="ko-KR" altLang="en-US" dirty="0"/>
              <a:t>레코드를 구성하는 필드에서 각 레코드를 구분할 수 있는 필드 값을 뜻한다</a:t>
            </a:r>
            <a:r>
              <a:rPr lang="en-US" altLang="ko-KR" dirty="0"/>
              <a:t>. </a:t>
            </a:r>
            <a:r>
              <a:rPr lang="ko-KR" altLang="en-US" dirty="0"/>
              <a:t>예를 </a:t>
            </a:r>
            <a:r>
              <a:rPr lang="ko-KR" altLang="en-US" dirty="0" smtClean="0"/>
              <a:t>들어 </a:t>
            </a:r>
            <a:r>
              <a:rPr lang="ko-KR" altLang="en-US" dirty="0"/>
              <a:t>학생 데이터를 구성하는 레코드라면 학번 필드가 키가 될 수 있다</a:t>
            </a:r>
            <a:r>
              <a:rPr lang="en-US" altLang="ko-KR" dirty="0"/>
              <a:t>. </a:t>
            </a:r>
            <a:r>
              <a:rPr lang="ko-KR" altLang="en-US" dirty="0"/>
              <a:t>키로 선택된 </a:t>
            </a:r>
            <a:r>
              <a:rPr lang="ko-KR" altLang="en-US" dirty="0" smtClean="0"/>
              <a:t>필드의 </a:t>
            </a:r>
            <a:r>
              <a:rPr lang="ko-KR" altLang="en-US" dirty="0"/>
              <a:t>값은 중복될 수 없다</a:t>
            </a:r>
            <a:r>
              <a:rPr lang="en-US" altLang="ko-KR" dirty="0"/>
              <a:t>. </a:t>
            </a:r>
            <a:r>
              <a:rPr lang="ko-KR" altLang="en-US" dirty="0"/>
              <a:t>키는 기본 키</a:t>
            </a:r>
            <a:r>
              <a:rPr lang="en-US" altLang="ko-KR" dirty="0"/>
              <a:t>(primary key)</a:t>
            </a:r>
            <a:r>
              <a:rPr lang="ko-KR" altLang="en-US" dirty="0"/>
              <a:t>와 그 외 다른 키들이 있을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데이터베이스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 err="1"/>
              <a:t>관계형</a:t>
            </a:r>
            <a:r>
              <a:rPr lang="ko-KR" altLang="en-US" dirty="0"/>
              <a:t> 데이터베이스의 </a:t>
            </a:r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r>
              <a:rPr lang="ko-KR" altLang="en-US" dirty="0"/>
              <a:t>학생 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: </a:t>
            </a:r>
            <a:r>
              <a:rPr lang="ko-KR" altLang="en-US" dirty="0"/>
              <a:t>학생 신상 데이터와 성적 데이터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44824"/>
            <a:ext cx="6208568" cy="3411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7920880" cy="5400600"/>
          </a:xfrm>
        </p:spPr>
        <p:txBody>
          <a:bodyPr/>
          <a:lstStyle/>
          <a:p>
            <a:r>
              <a:rPr lang="en-US" altLang="ko-KR" dirty="0"/>
              <a:t>SQL</a:t>
            </a:r>
            <a:r>
              <a:rPr lang="ko-KR" altLang="en-US" dirty="0"/>
              <a:t>의 </a:t>
            </a:r>
            <a:r>
              <a:rPr lang="ko-KR" altLang="en-US" dirty="0" smtClean="0"/>
              <a:t>기초</a:t>
            </a:r>
            <a:endParaRPr lang="en-US" altLang="ko-KR" dirty="0"/>
          </a:p>
          <a:p>
            <a:pPr lvl="1"/>
            <a:r>
              <a:rPr lang="en-US" altLang="ko-KR" dirty="0"/>
              <a:t>SQL(structured query language)</a:t>
            </a:r>
          </a:p>
          <a:p>
            <a:pPr lvl="1"/>
            <a:r>
              <a:rPr lang="ko-KR" altLang="en-US" dirty="0" err="1" smtClean="0"/>
              <a:t>관계형</a:t>
            </a:r>
            <a:r>
              <a:rPr lang="ko-KR" altLang="en-US" dirty="0" smtClean="0"/>
              <a:t> </a:t>
            </a:r>
            <a:r>
              <a:rPr lang="ko-KR" altLang="en-US" dirty="0"/>
              <a:t>데이터베이스를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테이블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입력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 등</a:t>
            </a:r>
            <a:endParaRPr lang="en-US" altLang="ko-KR" dirty="0" smtClean="0"/>
          </a:p>
          <a:p>
            <a:r>
              <a:rPr lang="ko-KR" altLang="en-US" dirty="0"/>
              <a:t>데이터베이스 관련 </a:t>
            </a:r>
            <a:r>
              <a:rPr lang="en-US" altLang="ko-KR" dirty="0" smtClean="0"/>
              <a:t>SQL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데이터베이스 </a:t>
            </a:r>
            <a:r>
              <a:rPr lang="ko-KR" altLang="en-US" dirty="0" err="1" smtClean="0"/>
              <a:t>목로고</a:t>
            </a:r>
            <a:r>
              <a:rPr lang="ko-KR" altLang="en-US" dirty="0" smtClean="0"/>
              <a:t> 확인 </a:t>
            </a:r>
            <a:r>
              <a:rPr lang="en-US" altLang="ko-KR" dirty="0"/>
              <a:t>: </a:t>
            </a:r>
            <a:r>
              <a:rPr lang="ko-KR" altLang="en-US" dirty="0"/>
              <a:t>기존에 있는 데이터베이스의 목록을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데이터베이스 생성 </a:t>
            </a:r>
            <a:r>
              <a:rPr lang="en-US" altLang="ko-KR" dirty="0"/>
              <a:t>: </a:t>
            </a:r>
            <a:r>
              <a:rPr lang="ko-KR" altLang="en-US" dirty="0"/>
              <a:t>새로운 데이터베이스를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 데이터베이스 삭제 </a:t>
            </a:r>
            <a:r>
              <a:rPr lang="en-US" altLang="ko-KR" dirty="0"/>
              <a:t>: </a:t>
            </a:r>
            <a:r>
              <a:rPr lang="ko-KR" altLang="en-US" dirty="0"/>
              <a:t>지정한 데이터베이스를 </a:t>
            </a:r>
            <a:r>
              <a:rPr lang="ko-KR" altLang="en-US" dirty="0" smtClean="0"/>
              <a:t>삭제</a:t>
            </a: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 사용할 데이터베이스 지정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719408"/>
            <a:ext cx="7239000" cy="4935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398" y="3573016"/>
            <a:ext cx="7204364" cy="4849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4277118"/>
            <a:ext cx="7221682" cy="4849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290" y="5128282"/>
            <a:ext cx="7239000" cy="4589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290" y="5877272"/>
            <a:ext cx="7178386" cy="458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24406</TotalTime>
  <Words>1743</Words>
  <Application>Microsoft Office PowerPoint</Application>
  <PresentationFormat>화면 슬라이드 쇼(4:3)</PresentationFormat>
  <Paragraphs>400</Paragraphs>
  <Slides>65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4" baseType="lpstr">
      <vt:lpstr>HY견고딕</vt:lpstr>
      <vt:lpstr>굴림</vt:lpstr>
      <vt:lpstr>다음_Regular</vt:lpstr>
      <vt:lpstr>맑은 고딕</vt:lpstr>
      <vt:lpstr>아리따M</vt:lpstr>
      <vt:lpstr>Arial</vt:lpstr>
      <vt:lpstr>Tahoma</vt:lpstr>
      <vt:lpstr>Wingdings</vt:lpstr>
      <vt:lpstr>서식</vt:lpstr>
      <vt:lpstr>PowerPoint 프레젠테이션</vt:lpstr>
      <vt:lpstr>Chapter 13. DB 서버와 웹 서버</vt:lpstr>
      <vt:lpstr>PowerPoint 프레젠테이션</vt:lpstr>
      <vt:lpstr>PowerPoint 프레젠테이션</vt:lpstr>
      <vt:lpstr>리눅스 실습 스터디 맵</vt:lpstr>
      <vt:lpstr>00 개요</vt:lpstr>
      <vt:lpstr>01 데이터베이스</vt:lpstr>
      <vt:lpstr>01 데이터베이스</vt:lpstr>
      <vt:lpstr>01 데이터베이스</vt:lpstr>
      <vt:lpstr>01 데이터베이스</vt:lpstr>
      <vt:lpstr>01 데이터베이스</vt:lpstr>
      <vt:lpstr>01 데이터베이스</vt:lpstr>
      <vt:lpstr>01 데이터베이스</vt:lpstr>
      <vt:lpstr>02 MariaDB 설치와 사용</vt:lpstr>
      <vt:lpstr>02 MariaDB 설치와 사용</vt:lpstr>
      <vt:lpstr>02 MariaDB 설치와 사용</vt:lpstr>
      <vt:lpstr>02 MariaDB 설치와 사용</vt:lpstr>
      <vt:lpstr>02 MariaDB 설치와 사용</vt:lpstr>
      <vt:lpstr>02 MariaDB 설치와 사용</vt:lpstr>
      <vt:lpstr>02 MariaDB 설치와 사용</vt:lpstr>
      <vt:lpstr>02 MariaDB 설치와 사용</vt:lpstr>
      <vt:lpstr>02 MariaDB 설치와 사용</vt:lpstr>
      <vt:lpstr>02 MariaDB 설치와 사용</vt:lpstr>
      <vt:lpstr>02 MariaDB 설치와 사용</vt:lpstr>
      <vt:lpstr>02 MariaDB 설치와 사용</vt:lpstr>
      <vt:lpstr>02 MariaDB 설치와 사용</vt:lpstr>
      <vt:lpstr>02 MariaDB 설치와 사용</vt:lpstr>
      <vt:lpstr>02 MariaDB 설치와 사용</vt:lpstr>
      <vt:lpstr>02 MariaDB 설치와 사용</vt:lpstr>
      <vt:lpstr>02 MariaDB 설치와 사용</vt:lpstr>
      <vt:lpstr>02 MariaDB 설치와 사용</vt:lpstr>
      <vt:lpstr>03 웹 서버 설치와 사용</vt:lpstr>
      <vt:lpstr>03 웹 서버 설치와 사용</vt:lpstr>
      <vt:lpstr>03 웹 서버 설치와 사용</vt:lpstr>
      <vt:lpstr>03 웹 서버 설치와 사용</vt:lpstr>
      <vt:lpstr>03 웹 서버 설치와 사용</vt:lpstr>
      <vt:lpstr>03 웹 서버 설치와 사용</vt:lpstr>
      <vt:lpstr>03 웹 서버 설치와 사용</vt:lpstr>
      <vt:lpstr>03 웹 서버 설치와 사용</vt:lpstr>
      <vt:lpstr>03 웹 서버 설치와 사용</vt:lpstr>
      <vt:lpstr>03 웹 서버 설치와 사용</vt:lpstr>
      <vt:lpstr>03 웹 서버 설치와 사용</vt:lpstr>
      <vt:lpstr>03 웹 서버 설치와 사용</vt:lpstr>
      <vt:lpstr>03 웹 서버 설치와 사용</vt:lpstr>
      <vt:lpstr>03 웹 서버 설치와 사용</vt:lpstr>
      <vt:lpstr>03 웹 서버 설치와 사용</vt:lpstr>
      <vt:lpstr>03 웹 서버 설치와 사용</vt:lpstr>
      <vt:lpstr>03 웹 서버 설치와 사용</vt:lpstr>
      <vt:lpstr>03 웹 서버 설치와 사용</vt:lpstr>
      <vt:lpstr>03 웹 서버 설치와 사용</vt:lpstr>
      <vt:lpstr>03 웹 서버 설치와 사용</vt:lpstr>
      <vt:lpstr>03 웹 서버 설치와 사용</vt:lpstr>
      <vt:lpstr>03 웹 서버 설치와 사용</vt:lpstr>
      <vt:lpstr>03 웹 서버 설치와 사용</vt:lpstr>
      <vt:lpstr>03 웹 서버 설치와 사용</vt:lpstr>
      <vt:lpstr>03 웹 서버 설치와 사용</vt:lpstr>
      <vt:lpstr>03 웹 서버 설치와 사용</vt:lpstr>
      <vt:lpstr>03 웹 서버 설치와 사용</vt:lpstr>
      <vt:lpstr>03 웹 서버 설치와 사용</vt:lpstr>
      <vt:lpstr>03 웹 서버 설치와 사용</vt:lpstr>
      <vt:lpstr>03 웹 서버 설치와 사용</vt:lpstr>
      <vt:lpstr>03 웹 서버 설치와 사용</vt:lpstr>
      <vt:lpstr>03 웹 서버 설치와 사용</vt:lpstr>
      <vt:lpstr>03 웹 서버 설치와 사용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JY</cp:lastModifiedBy>
  <cp:revision>1153</cp:revision>
  <dcterms:created xsi:type="dcterms:W3CDTF">2012-07-11T10:23:22Z</dcterms:created>
  <dcterms:modified xsi:type="dcterms:W3CDTF">2018-03-06T14:53:32Z</dcterms:modified>
</cp:coreProperties>
</file>