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43"/>
  </p:notesMasterIdLst>
  <p:handoutMasterIdLst>
    <p:handoutMasterId r:id="rId44"/>
  </p:handoutMasterIdLst>
  <p:sldIdLst>
    <p:sldId id="265" r:id="rId2"/>
    <p:sldId id="256" r:id="rId3"/>
    <p:sldId id="266" r:id="rId4"/>
    <p:sldId id="383" r:id="rId5"/>
    <p:sldId id="504" r:id="rId6"/>
    <p:sldId id="428" r:id="rId7"/>
    <p:sldId id="429" r:id="rId8"/>
    <p:sldId id="486" r:id="rId9"/>
    <p:sldId id="509" r:id="rId10"/>
    <p:sldId id="431" r:id="rId11"/>
    <p:sldId id="510" r:id="rId12"/>
    <p:sldId id="508" r:id="rId13"/>
    <p:sldId id="432" r:id="rId14"/>
    <p:sldId id="433" r:id="rId15"/>
    <p:sldId id="511" r:id="rId16"/>
    <p:sldId id="487" r:id="rId17"/>
    <p:sldId id="434" r:id="rId18"/>
    <p:sldId id="488" r:id="rId19"/>
    <p:sldId id="435" r:id="rId20"/>
    <p:sldId id="489" r:id="rId21"/>
    <p:sldId id="438" r:id="rId22"/>
    <p:sldId id="437" r:id="rId23"/>
    <p:sldId id="512" r:id="rId24"/>
    <p:sldId id="439" r:id="rId25"/>
    <p:sldId id="513" r:id="rId26"/>
    <p:sldId id="440" r:id="rId27"/>
    <p:sldId id="514" r:id="rId28"/>
    <p:sldId id="441" r:id="rId29"/>
    <p:sldId id="442" r:id="rId30"/>
    <p:sldId id="444" r:id="rId31"/>
    <p:sldId id="443" r:id="rId32"/>
    <p:sldId id="445" r:id="rId33"/>
    <p:sldId id="446" r:id="rId34"/>
    <p:sldId id="515" r:id="rId35"/>
    <p:sldId id="447" r:id="rId36"/>
    <p:sldId id="491" r:id="rId37"/>
    <p:sldId id="494" r:id="rId38"/>
    <p:sldId id="505" r:id="rId39"/>
    <p:sldId id="506" r:id="rId40"/>
    <p:sldId id="507" r:id="rId41"/>
    <p:sldId id="385" r:id="rId4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609A"/>
    <a:srgbClr val="608DC4"/>
    <a:srgbClr val="3F6EA7"/>
    <a:srgbClr val="345284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312" autoAdjust="0"/>
  </p:normalViewPr>
  <p:slideViewPr>
    <p:cSldViewPr>
      <p:cViewPr>
        <p:scale>
          <a:sx n="66" d="100"/>
          <a:sy n="66" d="100"/>
        </p:scale>
        <p:origin x="-162" y="16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2018-03-07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2018-03-07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991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5489848"/>
            <a:ext cx="9144000" cy="13407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323528" y="5561856"/>
            <a:ext cx="82296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467519"/>
            <a:ext cx="1702710" cy="251931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>
            <a:off x="5025394" y="-27384"/>
            <a:ext cx="4105308" cy="4307497"/>
            <a:chOff x="4863381" y="53834"/>
            <a:chExt cx="4105308" cy="4307497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3849561"/>
            <a:ext cx="6211645" cy="15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35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5025394" y="0"/>
            <a:ext cx="4105308" cy="4307497"/>
            <a:chOff x="4863381" y="53834"/>
            <a:chExt cx="4105308" cy="4307497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3876945"/>
            <a:ext cx="6211645" cy="1552912"/>
          </a:xfrm>
          <a:prstGeom prst="rect">
            <a:avLst/>
          </a:prstGeom>
        </p:spPr>
      </p:pic>
      <p:sp>
        <p:nvSpPr>
          <p:cNvPr id="16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7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ctrTitle" hasCustomPrompt="1"/>
          </p:nvPr>
        </p:nvSpPr>
        <p:spPr>
          <a:xfrm>
            <a:off x="2500584" y="1340768"/>
            <a:ext cx="5095752" cy="2520280"/>
          </a:xfrm>
        </p:spPr>
        <p:txBody>
          <a:bodyPr/>
          <a:lstStyle>
            <a:lvl1pPr algn="l">
              <a:defRPr sz="5400" b="1" i="1" baseline="0">
                <a:solidFill>
                  <a:schemeClr val="accent6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en-US" altLang="ko-KR" dirty="0" smtClean="0"/>
              <a:t>Thank you.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9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0542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우분투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리눅스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83332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6372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4130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182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4881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2018-03-07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17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NFS </a:t>
            </a:r>
            <a:r>
              <a:rPr lang="ko-KR" altLang="en-US" dirty="0"/>
              <a:t>설치와 운영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7920880" cy="5400600"/>
          </a:xfrm>
        </p:spPr>
        <p:txBody>
          <a:bodyPr/>
          <a:lstStyle/>
          <a:p>
            <a:r>
              <a:rPr lang="en-US" altLang="ko-KR" dirty="0"/>
              <a:t>NFS </a:t>
            </a:r>
            <a:r>
              <a:rPr lang="ko-KR" altLang="en-US" dirty="0"/>
              <a:t>서버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lvl="1"/>
            <a:r>
              <a:rPr lang="en-US" altLang="ko-KR" dirty="0"/>
              <a:t>linux2 </a:t>
            </a:r>
            <a:r>
              <a:rPr lang="ko-KR" altLang="en-US" dirty="0"/>
              <a:t>시스템의 </a:t>
            </a:r>
            <a:r>
              <a:rPr lang="en-US" altLang="ko-KR" dirty="0"/>
              <a:t>/home </a:t>
            </a:r>
            <a:r>
              <a:rPr lang="ko-KR" altLang="en-US" dirty="0" smtClean="0"/>
              <a:t>디렉터리에 </a:t>
            </a:r>
            <a:r>
              <a:rPr lang="en-US" altLang="ko-KR" dirty="0"/>
              <a:t>share </a:t>
            </a:r>
            <a:r>
              <a:rPr lang="ko-KR" altLang="en-US" dirty="0"/>
              <a:t>디렉터리를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/>
              <a:t> /home/share </a:t>
            </a:r>
            <a:r>
              <a:rPr lang="ko-KR" altLang="en-US" dirty="0" smtClean="0"/>
              <a:t>디렉터리 공유 </a:t>
            </a:r>
            <a:r>
              <a:rPr lang="ko-KR" altLang="en-US" dirty="0" smtClean="0"/>
              <a:t>설정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83" y="1741485"/>
            <a:ext cx="6785578" cy="897396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921255" y="2836649"/>
            <a:ext cx="6856425" cy="4019707"/>
            <a:chOff x="879636" y="3141719"/>
            <a:chExt cx="7542068" cy="442167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2378" y="3141719"/>
              <a:ext cx="7481455" cy="333375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9636" y="6446374"/>
              <a:ext cx="7542068" cy="111702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NFS </a:t>
            </a:r>
            <a:r>
              <a:rPr lang="ko-KR" altLang="en-US" dirty="0"/>
              <a:t>설치와 운영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7920880" cy="5400600"/>
          </a:xfrm>
        </p:spPr>
        <p:txBody>
          <a:bodyPr/>
          <a:lstStyle/>
          <a:p>
            <a:r>
              <a:rPr lang="en-US" altLang="ko-KR" dirty="0"/>
              <a:t>NFS </a:t>
            </a:r>
            <a:r>
              <a:rPr lang="ko-KR" altLang="en-US" dirty="0"/>
              <a:t>서버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NFS </a:t>
            </a:r>
            <a:r>
              <a:rPr lang="ko-KR" altLang="en-US" dirty="0" smtClean="0"/>
              <a:t>서버 시작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58" y="1800531"/>
            <a:ext cx="5957455" cy="475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8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NFS </a:t>
            </a:r>
            <a:r>
              <a:rPr lang="ko-KR" altLang="en-US" dirty="0"/>
              <a:t>설치와 운영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NFS</a:t>
            </a:r>
            <a:r>
              <a:rPr lang="ko-KR" altLang="en-US" dirty="0"/>
              <a:t>와 관련된 주요 </a:t>
            </a:r>
            <a:r>
              <a:rPr lang="ko-KR" altLang="en-US" dirty="0" smtClean="0"/>
              <a:t>데몬</a:t>
            </a:r>
            <a:endParaRPr lang="en-US" altLang="ko-KR" dirty="0" smtClean="0"/>
          </a:p>
          <a:p>
            <a:pPr lvl="1"/>
            <a:r>
              <a:rPr lang="en-US" altLang="ko-KR" dirty="0" err="1"/>
              <a:t>rpc.mountd</a:t>
            </a:r>
            <a:r>
              <a:rPr lang="en-US" altLang="ko-KR" dirty="0"/>
              <a:t>: NFS </a:t>
            </a:r>
            <a:r>
              <a:rPr lang="ko-KR" altLang="en-US" dirty="0"/>
              <a:t>마운트 </a:t>
            </a:r>
            <a:r>
              <a:rPr lang="ko-KR" altLang="en-US" dirty="0" err="1"/>
              <a:t>데몬으로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/exports</a:t>
            </a:r>
            <a:r>
              <a:rPr lang="ko-KR" altLang="en-US" dirty="0"/>
              <a:t>의 설정에 따라 클라이언트의 마운트 </a:t>
            </a:r>
            <a:r>
              <a:rPr lang="ko-KR" altLang="en-US" dirty="0" smtClean="0"/>
              <a:t>요청을 </a:t>
            </a:r>
            <a:r>
              <a:rPr lang="ko-KR" altLang="en-US" dirty="0"/>
              <a:t>처리한다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rpc.nfsd</a:t>
            </a:r>
            <a:r>
              <a:rPr lang="en-US" altLang="ko-KR" dirty="0"/>
              <a:t>: </a:t>
            </a:r>
            <a:r>
              <a:rPr lang="en-US" altLang="ko-KR" dirty="0" err="1"/>
              <a:t>rpc.mountd</a:t>
            </a:r>
            <a:r>
              <a:rPr lang="en-US" altLang="ko-KR" dirty="0"/>
              <a:t> </a:t>
            </a:r>
            <a:r>
              <a:rPr lang="ko-KR" altLang="en-US" dirty="0" err="1"/>
              <a:t>데몬과</a:t>
            </a:r>
            <a:r>
              <a:rPr lang="ko-KR" altLang="en-US" dirty="0"/>
              <a:t> 클라이언트가 접속되면 </a:t>
            </a:r>
            <a:r>
              <a:rPr lang="en-US" altLang="ko-KR" dirty="0" err="1"/>
              <a:t>rpc.nfsd</a:t>
            </a:r>
            <a:r>
              <a:rPr lang="en-US" altLang="ko-KR" dirty="0"/>
              <a:t> </a:t>
            </a:r>
            <a:r>
              <a:rPr lang="ko-KR" altLang="en-US" dirty="0" err="1"/>
              <a:t>데몬이</a:t>
            </a:r>
            <a:r>
              <a:rPr lang="ko-KR" altLang="en-US" dirty="0"/>
              <a:t> 클라이언트의 </a:t>
            </a:r>
            <a:r>
              <a:rPr lang="ko-KR" altLang="en-US" dirty="0" smtClean="0"/>
              <a:t>요청에 </a:t>
            </a:r>
            <a:r>
              <a:rPr lang="ko-KR" altLang="en-US" dirty="0"/>
              <a:t>따라 처리한다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rpc.lockd</a:t>
            </a:r>
            <a:r>
              <a:rPr lang="en-US" altLang="ko-KR" dirty="0"/>
              <a:t>: </a:t>
            </a:r>
            <a:r>
              <a:rPr lang="ko-KR" altLang="en-US" dirty="0"/>
              <a:t>파일 잠금과 관련된 </a:t>
            </a:r>
            <a:r>
              <a:rPr lang="ko-KR" altLang="en-US" dirty="0" err="1"/>
              <a:t>데몬이다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/>
              <a:t>rpc.startd</a:t>
            </a:r>
            <a:r>
              <a:rPr lang="en-US" altLang="ko-KR" dirty="0"/>
              <a:t>: </a:t>
            </a:r>
            <a:r>
              <a:rPr lang="ko-KR" altLang="en-US" dirty="0"/>
              <a:t>파일 잠금과 해제의 역할을 담당한다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156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NFS </a:t>
            </a:r>
            <a:r>
              <a:rPr lang="ko-KR" altLang="en-US" dirty="0"/>
              <a:t>설치와 운영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NFS </a:t>
            </a:r>
            <a:r>
              <a:rPr lang="ko-KR" altLang="en-US" dirty="0"/>
              <a:t>서버가 공유한 내용을 확인하는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/>
              <a:t>linux2</a:t>
            </a:r>
            <a:r>
              <a:rPr lang="ko-KR" altLang="en-US" dirty="0"/>
              <a:t>가 공유한 것이 제대로 </a:t>
            </a:r>
            <a:r>
              <a:rPr lang="ko-KR" altLang="en-US" dirty="0" smtClean="0"/>
              <a:t>적용되었는지 확인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28800"/>
            <a:ext cx="6696075" cy="3038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93" y="5073288"/>
            <a:ext cx="6581775" cy="885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NFS </a:t>
            </a:r>
            <a:r>
              <a:rPr lang="ko-KR" altLang="en-US" dirty="0"/>
              <a:t>설치와 운영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NFS </a:t>
            </a:r>
            <a:r>
              <a:rPr lang="ko-KR" altLang="en-US" dirty="0"/>
              <a:t>클라이언트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NFS </a:t>
            </a:r>
            <a:r>
              <a:rPr lang="ko-KR" altLang="en-US" dirty="0" smtClean="0"/>
              <a:t>클라이언트 설치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nfs</a:t>
            </a:r>
            <a:r>
              <a:rPr lang="en-US" altLang="ko-KR" dirty="0" smtClean="0"/>
              <a:t>-common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r>
              <a:rPr lang="en-US" altLang="ko-KR" dirty="0" smtClean="0"/>
              <a:t>mount </a:t>
            </a:r>
            <a:r>
              <a:rPr lang="ko-KR" altLang="en-US" dirty="0" smtClean="0"/>
              <a:t>명령을 </a:t>
            </a:r>
            <a:r>
              <a:rPr lang="ko-KR" altLang="en-US" dirty="0"/>
              <a:t>사용하여 </a:t>
            </a:r>
            <a:r>
              <a:rPr lang="en-US" altLang="ko-KR" dirty="0"/>
              <a:t>NFS </a:t>
            </a:r>
            <a:r>
              <a:rPr lang="ko-KR" altLang="en-US" dirty="0"/>
              <a:t>서버가 공유한 디렉터리를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872974" y="1844824"/>
            <a:ext cx="7542068" cy="3441189"/>
            <a:chOff x="1630601" y="923069"/>
            <a:chExt cx="7542068" cy="344118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6568" y="923069"/>
              <a:ext cx="7507432" cy="200025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30601" y="2918190"/>
              <a:ext cx="7542068" cy="1446068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974" y="5662623"/>
            <a:ext cx="7472795" cy="718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NFS </a:t>
            </a:r>
            <a:r>
              <a:rPr lang="ko-KR" altLang="en-US" dirty="0"/>
              <a:t>설치와 운영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NFS </a:t>
            </a:r>
            <a:r>
              <a:rPr lang="ko-KR" altLang="en-US" dirty="0"/>
              <a:t>클라이언트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df</a:t>
            </a:r>
            <a:r>
              <a:rPr lang="en-US" altLang="ko-KR" dirty="0" smtClean="0"/>
              <a:t> </a:t>
            </a:r>
            <a:r>
              <a:rPr lang="ko-KR" altLang="en-US" dirty="0"/>
              <a:t>명령으로 확인해보면 </a:t>
            </a:r>
            <a:r>
              <a:rPr lang="en-US" altLang="ko-KR" dirty="0"/>
              <a:t>NFS</a:t>
            </a:r>
            <a:r>
              <a:rPr lang="ko-KR" altLang="en-US" dirty="0"/>
              <a:t>로 </a:t>
            </a:r>
            <a:r>
              <a:rPr lang="ko-KR" altLang="en-US" dirty="0" err="1" smtClean="0"/>
              <a:t>마운트</a:t>
            </a:r>
            <a:r>
              <a:rPr lang="ko-KR" altLang="en-US" dirty="0" smtClean="0"/>
              <a:t> 확인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87" y="1859338"/>
            <a:ext cx="7420841" cy="258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1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NFS </a:t>
            </a:r>
            <a:r>
              <a:rPr lang="ko-KR" altLang="en-US" dirty="0"/>
              <a:t>설치와 운영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NFS </a:t>
            </a:r>
            <a:r>
              <a:rPr lang="ko-KR" altLang="en-US" dirty="0" smtClean="0"/>
              <a:t>동작 여부 확인</a:t>
            </a:r>
            <a:endParaRPr lang="en-US" altLang="ko-KR" dirty="0" smtClean="0"/>
          </a:p>
          <a:p>
            <a:pPr lvl="1"/>
            <a:r>
              <a:rPr lang="en-US" altLang="ko-KR" dirty="0"/>
              <a:t>linux2</a:t>
            </a:r>
            <a:r>
              <a:rPr lang="ko-KR" altLang="en-US" dirty="0"/>
              <a:t>의 </a:t>
            </a:r>
            <a:r>
              <a:rPr lang="en-US" altLang="ko-KR" dirty="0" smtClean="0"/>
              <a:t>/home/share</a:t>
            </a:r>
            <a:r>
              <a:rPr lang="ko-KR" altLang="en-US" dirty="0"/>
              <a:t>에는 </a:t>
            </a:r>
            <a:r>
              <a:rPr lang="ko-KR" altLang="en-US" dirty="0" smtClean="0"/>
              <a:t>파일을 </a:t>
            </a:r>
            <a:r>
              <a:rPr lang="ko-KR" altLang="en-US" dirty="0"/>
              <a:t>하나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클라이언트에서 </a:t>
            </a:r>
            <a:r>
              <a:rPr lang="en-US" altLang="ko-KR" dirty="0" smtClean="0"/>
              <a:t>linux2.txt</a:t>
            </a:r>
            <a:r>
              <a:rPr lang="ko-KR" altLang="en-US" dirty="0" smtClean="0"/>
              <a:t>가 보이는지 확인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클라이언트에서 </a:t>
            </a:r>
            <a:r>
              <a:rPr lang="ko-KR" altLang="en-US" dirty="0"/>
              <a:t>생성하고 서버</a:t>
            </a:r>
            <a:r>
              <a:rPr lang="en-US" altLang="ko-KR" dirty="0"/>
              <a:t>(linux2)</a:t>
            </a:r>
            <a:r>
              <a:rPr lang="ko-KR" altLang="en-US" dirty="0"/>
              <a:t>에서 확인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40024" y="460283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클라이언트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50160" y="460283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서버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50778"/>
            <a:ext cx="7464136" cy="12642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493684"/>
            <a:ext cx="7490114" cy="9871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919" y="5197988"/>
            <a:ext cx="7472795" cy="1541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NFS </a:t>
            </a:r>
            <a:r>
              <a:rPr lang="ko-KR" altLang="en-US" dirty="0"/>
              <a:t>설치와 운영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352928" cy="5544616"/>
          </a:xfrm>
        </p:spPr>
        <p:txBody>
          <a:bodyPr/>
          <a:lstStyle/>
          <a:p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fstab</a:t>
            </a:r>
            <a:r>
              <a:rPr lang="en-US" altLang="ko-KR" dirty="0"/>
              <a:t> </a:t>
            </a:r>
            <a:r>
              <a:rPr lang="ko-KR" altLang="en-US" dirty="0"/>
              <a:t>파일에 </a:t>
            </a:r>
            <a:r>
              <a:rPr lang="en-US" altLang="ko-KR" dirty="0"/>
              <a:t>NFS </a:t>
            </a:r>
            <a:r>
              <a:rPr lang="ko-KR" altLang="en-US" dirty="0"/>
              <a:t>파일 시스템 </a:t>
            </a:r>
            <a:r>
              <a:rPr lang="ko-KR" altLang="en-US" dirty="0" err="1"/>
              <a:t>마운트</a:t>
            </a:r>
            <a:r>
              <a:rPr lang="ko-KR" altLang="en-US" dirty="0"/>
              <a:t>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lvl="1"/>
            <a:r>
              <a:rPr lang="ko-KR" altLang="en-US" dirty="0" err="1"/>
              <a:t>리눅스를</a:t>
            </a:r>
            <a:r>
              <a:rPr lang="ko-KR" altLang="en-US" dirty="0"/>
              <a:t> 부팅할 때 </a:t>
            </a:r>
            <a:r>
              <a:rPr lang="en-US" altLang="ko-KR" dirty="0"/>
              <a:t>NFS </a:t>
            </a:r>
            <a:r>
              <a:rPr lang="ko-KR" altLang="en-US" dirty="0"/>
              <a:t>서버의 디렉터리를 계속 </a:t>
            </a:r>
            <a:r>
              <a:rPr lang="ko-KR" altLang="en-US" dirty="0" err="1"/>
              <a:t>마운트하려면</a:t>
            </a:r>
            <a:r>
              <a:rPr lang="ko-KR" altLang="en-US" dirty="0"/>
              <a:t> 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fstab</a:t>
            </a:r>
            <a:r>
              <a:rPr lang="en-US" altLang="ko-KR" dirty="0" smtClean="0"/>
              <a:t> </a:t>
            </a:r>
            <a:r>
              <a:rPr lang="ko-KR" altLang="en-US" dirty="0"/>
              <a:t>파일에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fstab</a:t>
            </a:r>
            <a:r>
              <a:rPr lang="en-US" altLang="ko-KR" dirty="0"/>
              <a:t> </a:t>
            </a:r>
            <a:r>
              <a:rPr lang="ko-KR" altLang="en-US" dirty="0"/>
              <a:t>파일에 </a:t>
            </a:r>
            <a:r>
              <a:rPr lang="en-US" altLang="ko-KR" dirty="0"/>
              <a:t>NFS </a:t>
            </a:r>
            <a:r>
              <a:rPr lang="ko-KR" altLang="en-US" dirty="0"/>
              <a:t>서버의 </a:t>
            </a:r>
            <a:r>
              <a:rPr lang="ko-KR" altLang="en-US" dirty="0" err="1"/>
              <a:t>마운트를</a:t>
            </a:r>
            <a:r>
              <a:rPr lang="ko-KR" altLang="en-US" dirty="0"/>
              <a:t> 지정할 때 사용할 수 있는 주요 </a:t>
            </a:r>
            <a:r>
              <a:rPr lang="en-US" altLang="ko-KR" dirty="0"/>
              <a:t>NFS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: /home/share </a:t>
            </a:r>
            <a:r>
              <a:rPr lang="ko-KR" altLang="en-US" dirty="0"/>
              <a:t>디렉터리를 부팅할 때도 다시 </a:t>
            </a:r>
            <a:r>
              <a:rPr lang="ko-KR" altLang="en-US" dirty="0" err="1" smtClean="0"/>
              <a:t>마운트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48" y="1765986"/>
            <a:ext cx="7464136" cy="5108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13" y="2868214"/>
            <a:ext cx="7455477" cy="19136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959" y="5242390"/>
            <a:ext cx="7490114" cy="47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NFS </a:t>
            </a:r>
            <a:r>
              <a:rPr lang="ko-KR" altLang="en-US" dirty="0"/>
              <a:t>설치와 운영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352928" cy="5400600"/>
          </a:xfrm>
        </p:spPr>
        <p:txBody>
          <a:bodyPr/>
          <a:lstStyle/>
          <a:p>
            <a:r>
              <a:rPr lang="en-US" altLang="ko-KR" dirty="0"/>
              <a:t>NFS </a:t>
            </a:r>
            <a:r>
              <a:rPr lang="ko-KR" altLang="en-US" dirty="0"/>
              <a:t>서버의 공유 내용 </a:t>
            </a:r>
            <a:r>
              <a:rPr lang="ko-KR" altLang="en-US" dirty="0" smtClean="0"/>
              <a:t>확인하기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err="1"/>
              <a:t>showmount</a:t>
            </a:r>
            <a:r>
              <a:rPr lang="en-US" altLang="ko-KR" dirty="0"/>
              <a:t> </a:t>
            </a:r>
            <a:r>
              <a:rPr lang="ko-KR" altLang="en-US" dirty="0" smtClean="0"/>
              <a:t>명령 사용 예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78" y="1495259"/>
            <a:ext cx="7568045" cy="1714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02" y="3567295"/>
            <a:ext cx="7472795" cy="1255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삼바</a:t>
            </a:r>
            <a:r>
              <a:rPr lang="en-US" altLang="ko-KR" dirty="0" smtClean="0"/>
              <a:t> </a:t>
            </a:r>
            <a:r>
              <a:rPr lang="ko-KR" altLang="en-US" dirty="0"/>
              <a:t>설치와 운영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67146"/>
            <a:ext cx="8208912" cy="5280274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삼바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리눅스와</a:t>
            </a:r>
            <a:r>
              <a:rPr lang="ko-KR" altLang="en-US" dirty="0" smtClean="0"/>
              <a:t> 윈도의 디렉터리나 </a:t>
            </a:r>
            <a:r>
              <a:rPr lang="ko-KR" altLang="en-US" dirty="0"/>
              <a:t>프린터 등을 </a:t>
            </a:r>
            <a:r>
              <a:rPr lang="ko-KR" altLang="en-US" dirty="0" smtClean="0"/>
              <a:t>공유</a:t>
            </a:r>
            <a:endParaRPr lang="en-US" altLang="ko-KR" dirty="0" smtClean="0"/>
          </a:p>
          <a:p>
            <a:pPr lvl="2"/>
            <a:r>
              <a:rPr lang="ko-KR" altLang="en-US" dirty="0" err="1"/>
              <a:t>리눅스에서</a:t>
            </a:r>
            <a:r>
              <a:rPr lang="ko-KR" altLang="en-US" dirty="0"/>
              <a:t> 윈도의 폴더를 공유한다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윈도에서 </a:t>
            </a:r>
            <a:r>
              <a:rPr lang="ko-KR" altLang="en-US" dirty="0" err="1"/>
              <a:t>리눅스의</a:t>
            </a:r>
            <a:r>
              <a:rPr lang="ko-KR" altLang="en-US" dirty="0"/>
              <a:t> 디렉터리를 공유한다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420888"/>
            <a:ext cx="6693477" cy="3273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/>
          </p:nvPr>
        </p:nvSpPr>
        <p:spPr>
          <a:xfrm>
            <a:off x="323850" y="5589241"/>
            <a:ext cx="8496622" cy="1080120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Chapter 14. NFS</a:t>
            </a:r>
            <a:r>
              <a:rPr lang="ko-KR" altLang="en-US" sz="2800" dirty="0" smtClean="0"/>
              <a:t>와 </a:t>
            </a:r>
            <a:r>
              <a:rPr lang="ko-KR" altLang="en-US" sz="2800" dirty="0" smtClean="0"/>
              <a:t>삼바</a:t>
            </a:r>
            <a:endParaRPr lang="ko-KR" altLang="en-US" sz="2400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삼바</a:t>
            </a:r>
            <a:r>
              <a:rPr lang="en-US" altLang="ko-KR" dirty="0" smtClean="0"/>
              <a:t> </a:t>
            </a:r>
            <a:r>
              <a:rPr lang="ko-KR" altLang="en-US" dirty="0"/>
              <a:t>설치와 운영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 err="1"/>
              <a:t>리눅스에서</a:t>
            </a:r>
            <a:r>
              <a:rPr lang="ko-KR" altLang="en-US" dirty="0"/>
              <a:t> 윈도 폴더 </a:t>
            </a:r>
            <a:r>
              <a:rPr lang="ko-KR" altLang="en-US" dirty="0" smtClean="0"/>
              <a:t>공유하기</a:t>
            </a:r>
            <a:endParaRPr lang="en-US" altLang="ko-KR" dirty="0" smtClean="0"/>
          </a:p>
          <a:p>
            <a:pPr lvl="1"/>
            <a:r>
              <a:rPr lang="ko-KR" altLang="en-US" dirty="0" err="1"/>
              <a:t>리눅스에서</a:t>
            </a:r>
            <a:r>
              <a:rPr lang="ko-KR" altLang="en-US" dirty="0"/>
              <a:t> 윈도의 폴더를 </a:t>
            </a:r>
            <a:r>
              <a:rPr lang="ko-KR" altLang="en-US" dirty="0" smtClean="0"/>
              <a:t>공유</a:t>
            </a:r>
            <a:endParaRPr lang="en-US" altLang="ko-KR" dirty="0" smtClean="0"/>
          </a:p>
          <a:p>
            <a:pPr lvl="2"/>
            <a:r>
              <a:rPr lang="ko-KR" altLang="en-US" dirty="0"/>
              <a:t>리눅스가 </a:t>
            </a:r>
            <a:r>
              <a:rPr lang="ko-KR" altLang="en-US" dirty="0" smtClean="0"/>
              <a:t>삼바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클라이언트</a:t>
            </a:r>
            <a:endParaRPr lang="en-US" altLang="ko-KR" dirty="0" smtClean="0"/>
          </a:p>
          <a:p>
            <a:pPr lvl="2"/>
            <a:r>
              <a:rPr lang="ko-KR" altLang="en-US" dirty="0"/>
              <a:t>윈도가 </a:t>
            </a:r>
            <a:r>
              <a:rPr lang="ko-KR" altLang="en-US" dirty="0" smtClean="0"/>
              <a:t>삼바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 역할</a:t>
            </a:r>
            <a:endParaRPr lang="en-US" altLang="ko-KR" dirty="0" smtClean="0"/>
          </a:p>
          <a:p>
            <a:r>
              <a:rPr lang="ko-KR" altLang="en-US" dirty="0"/>
              <a:t>윈도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lvl="1"/>
            <a:r>
              <a:rPr lang="ko-KR" altLang="en-US" dirty="0"/>
              <a:t> 윈도의 폴더를 사용할 사용자를 추가하고 폴더를 </a:t>
            </a:r>
            <a:r>
              <a:rPr lang="ko-KR" altLang="en-US" dirty="0" smtClean="0"/>
              <a:t>공유</a:t>
            </a:r>
            <a:endParaRPr lang="en-US" altLang="ko-KR" dirty="0" smtClean="0"/>
          </a:p>
          <a:p>
            <a:pPr lvl="1"/>
            <a:r>
              <a:rPr lang="ko-KR" altLang="en-US" dirty="0"/>
              <a:t>공유 폴더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C: </a:t>
            </a:r>
            <a:r>
              <a:rPr lang="ko-KR" altLang="en-US" dirty="0"/>
              <a:t>드라이브에 </a:t>
            </a:r>
            <a:r>
              <a:rPr lang="ko-KR" altLang="en-US" dirty="0" smtClean="0"/>
              <a:t>삼바</a:t>
            </a:r>
            <a:r>
              <a:rPr lang="en-US" altLang="ko-KR" dirty="0" smtClean="0"/>
              <a:t>-</a:t>
            </a:r>
            <a:r>
              <a:rPr lang="en-US" altLang="ko-KR" dirty="0"/>
              <a:t>Win </a:t>
            </a:r>
            <a:r>
              <a:rPr lang="ko-KR" altLang="en-US" dirty="0"/>
              <a:t>폴더를 생성하고 마우스 오른쪽 버튼을 클릭하여 속성 </a:t>
            </a:r>
            <a:r>
              <a:rPr lang="ko-KR" altLang="en-US" dirty="0" smtClean="0"/>
              <a:t>창에서 설정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177" y="1293777"/>
            <a:ext cx="4009159" cy="12642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488045"/>
            <a:ext cx="5471295" cy="33699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6332125"/>
            <a:ext cx="2139726" cy="1932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삼바</a:t>
            </a:r>
            <a:r>
              <a:rPr lang="en-US" altLang="ko-KR" dirty="0" smtClean="0"/>
              <a:t> </a:t>
            </a:r>
            <a:r>
              <a:rPr lang="ko-KR" altLang="en-US" dirty="0"/>
              <a:t>설치와 운영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208912" cy="5400600"/>
          </a:xfrm>
        </p:spPr>
        <p:txBody>
          <a:bodyPr/>
          <a:lstStyle/>
          <a:p>
            <a:r>
              <a:rPr lang="ko-KR" altLang="en-US" dirty="0"/>
              <a:t>윈도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 startAt="2"/>
            </a:pPr>
            <a:r>
              <a:rPr lang="ko-KR" altLang="en-US" dirty="0"/>
              <a:t> 속성 창에서 ‘공유’</a:t>
            </a:r>
            <a:r>
              <a:rPr lang="ko-KR" altLang="en-US" dirty="0" err="1"/>
              <a:t>를</a:t>
            </a:r>
            <a:r>
              <a:rPr lang="ko-KR" altLang="en-US" dirty="0"/>
              <a:t> 클릭하면 파일 공유 창이 뜨는데</a:t>
            </a:r>
            <a:r>
              <a:rPr lang="en-US" altLang="ko-KR" dirty="0"/>
              <a:t>, </a:t>
            </a:r>
            <a:r>
              <a:rPr lang="ko-KR" altLang="en-US" dirty="0"/>
              <a:t>여기서 ‘</a:t>
            </a:r>
            <a:r>
              <a:rPr lang="en-US" altLang="ko-KR" dirty="0"/>
              <a:t>Everyone’ </a:t>
            </a:r>
            <a:r>
              <a:rPr lang="ko-KR" altLang="en-US" dirty="0"/>
              <a:t>사용자를 </a:t>
            </a:r>
            <a:r>
              <a:rPr lang="ko-KR" altLang="en-US" dirty="0" smtClean="0"/>
              <a:t>선택하여 </a:t>
            </a:r>
            <a:r>
              <a:rPr lang="ko-KR" altLang="en-US" dirty="0"/>
              <a:t>추가하고 권한으로 ‘읽기</a:t>
            </a:r>
            <a:r>
              <a:rPr lang="en-US" altLang="ko-KR" dirty="0"/>
              <a:t>/</a:t>
            </a:r>
            <a:r>
              <a:rPr lang="ko-KR" altLang="en-US" dirty="0"/>
              <a:t>쓰기’를 선택한 다음 ‘공유</a:t>
            </a:r>
            <a:r>
              <a:rPr lang="en-US" altLang="ko-KR" dirty="0"/>
              <a:t>(H)’</a:t>
            </a:r>
            <a:r>
              <a:rPr lang="ko-KR" altLang="en-US" dirty="0"/>
              <a:t>를 클릭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826024"/>
            <a:ext cx="6901296" cy="4658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95536" y="1052736"/>
            <a:ext cx="8352927" cy="5400600"/>
          </a:xfrm>
        </p:spPr>
        <p:txBody>
          <a:bodyPr/>
          <a:lstStyle/>
          <a:p>
            <a:r>
              <a:rPr lang="ko-KR" altLang="en-US" dirty="0"/>
              <a:t>윈도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 startAt="3"/>
            </a:pPr>
            <a:r>
              <a:rPr lang="en-US" altLang="ko-KR" dirty="0"/>
              <a:t>[</a:t>
            </a:r>
            <a:r>
              <a:rPr lang="ko-KR" altLang="en-US" dirty="0"/>
              <a:t>공유</a:t>
            </a:r>
            <a:r>
              <a:rPr lang="en-US" altLang="ko-KR" dirty="0"/>
              <a:t>(H)]</a:t>
            </a:r>
            <a:r>
              <a:rPr lang="ko-KR" altLang="en-US" dirty="0"/>
              <a:t>를 클릭하면 공유에 사용하는 네트워크가 개인 네트워크인지 공용 네트워크인지 </a:t>
            </a:r>
            <a:r>
              <a:rPr lang="ko-KR" altLang="en-US" dirty="0" smtClean="0"/>
              <a:t>선택하는 </a:t>
            </a:r>
            <a:r>
              <a:rPr lang="ko-KR" altLang="en-US" dirty="0"/>
              <a:t>창이 뜬다</a:t>
            </a:r>
            <a:r>
              <a:rPr lang="en-US" altLang="ko-KR" dirty="0"/>
              <a:t>. </a:t>
            </a:r>
            <a:r>
              <a:rPr lang="ko-KR" altLang="en-US" dirty="0"/>
              <a:t>여기서는 개인 네트워크를 </a:t>
            </a:r>
            <a:r>
              <a:rPr lang="ko-KR" altLang="en-US" dirty="0" smtClean="0"/>
              <a:t>선택</a:t>
            </a:r>
            <a:endParaRPr lang="en-US" altLang="ko-KR" dirty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b="1" dirty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 smtClean="0"/>
          </a:p>
          <a:p>
            <a:pPr marL="390525" indent="-228600">
              <a:buFont typeface="+mj-ea"/>
              <a:buAutoNum type="circleNumDbPlain" startAt="3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삼바</a:t>
            </a:r>
            <a:r>
              <a:rPr lang="en-US" altLang="ko-KR" dirty="0" smtClean="0"/>
              <a:t> </a:t>
            </a:r>
            <a:r>
              <a:rPr lang="ko-KR" altLang="en-US" dirty="0"/>
              <a:t>설치와 운영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16832"/>
            <a:ext cx="4225636" cy="2762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삼바</a:t>
            </a:r>
            <a:r>
              <a:rPr lang="en-US" altLang="ko-KR" dirty="0"/>
              <a:t> </a:t>
            </a:r>
            <a:r>
              <a:rPr lang="ko-KR" altLang="en-US" dirty="0"/>
              <a:t>설치와 운영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윈도 설정하기</a:t>
            </a:r>
            <a:endParaRPr lang="en-US" altLang="ko-KR" dirty="0"/>
          </a:p>
          <a:p>
            <a:pPr marL="495300" lvl="1" indent="-228600">
              <a:buFont typeface="+mj-ea"/>
              <a:buAutoNum type="circleNumDbPlain" startAt="4"/>
            </a:pPr>
            <a:r>
              <a:rPr lang="ko-KR" altLang="en-US" dirty="0"/>
              <a:t>‘</a:t>
            </a:r>
            <a:r>
              <a:rPr lang="ko-KR" altLang="en-US" dirty="0" err="1"/>
              <a:t>아니요’나</a:t>
            </a:r>
            <a:r>
              <a:rPr lang="ko-KR" altLang="en-US" dirty="0"/>
              <a:t> ‘</a:t>
            </a:r>
            <a:r>
              <a:rPr lang="ko-KR" altLang="en-US" dirty="0" err="1"/>
              <a:t>예’를</a:t>
            </a:r>
            <a:r>
              <a:rPr lang="ko-KR" altLang="en-US" dirty="0"/>
              <a:t> 선택하여 폴더가 공유되었다는 메시지 창이 뜨면 </a:t>
            </a:r>
            <a:r>
              <a:rPr lang="en-US" altLang="ko-KR" dirty="0"/>
              <a:t>[</a:t>
            </a:r>
            <a:r>
              <a:rPr lang="ko-KR" altLang="en-US" dirty="0"/>
              <a:t>완료</a:t>
            </a:r>
            <a:r>
              <a:rPr lang="en-US" altLang="ko-KR" dirty="0"/>
              <a:t>(D</a:t>
            </a:r>
            <a:r>
              <a:rPr lang="en-US" altLang="ko-KR" dirty="0" smtClean="0"/>
              <a:t>)]</a:t>
            </a:r>
            <a:r>
              <a:rPr lang="ko-KR" altLang="en-US" dirty="0" smtClean="0"/>
              <a:t>를 클릭</a:t>
            </a:r>
            <a:r>
              <a:rPr lang="en-US" altLang="ko-KR" dirty="0" smtClean="0"/>
              <a:t>. </a:t>
            </a:r>
            <a:r>
              <a:rPr lang="ko-KR" altLang="en-US" dirty="0"/>
              <a:t>속성 창에서 최종 설정 내용을 확인하고 </a:t>
            </a:r>
            <a:r>
              <a:rPr lang="en-US" altLang="ko-KR" dirty="0"/>
              <a:t>[</a:t>
            </a:r>
            <a:r>
              <a:rPr lang="ko-KR" altLang="en-US" dirty="0"/>
              <a:t>닫기</a:t>
            </a:r>
            <a:r>
              <a:rPr lang="en-US" altLang="ko-KR" dirty="0"/>
              <a:t>]</a:t>
            </a:r>
            <a:r>
              <a:rPr lang="ko-KR" altLang="en-US" dirty="0"/>
              <a:t>를 클릭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483" y="2060848"/>
            <a:ext cx="6502977" cy="439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68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삼바</a:t>
            </a:r>
            <a:r>
              <a:rPr lang="en-US" altLang="ko-KR" dirty="0" smtClean="0"/>
              <a:t> </a:t>
            </a:r>
            <a:r>
              <a:rPr lang="ko-KR" altLang="en-US" dirty="0"/>
              <a:t>설치와 운영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/>
              <a:t>공유 사용자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[</a:t>
            </a:r>
            <a:r>
              <a:rPr lang="ko-KR" altLang="en-US" dirty="0"/>
              <a:t>시작</a:t>
            </a:r>
            <a:r>
              <a:rPr lang="en-US" altLang="ko-KR" dirty="0"/>
              <a:t>]-</a:t>
            </a:r>
            <a:r>
              <a:rPr lang="ko-KR" altLang="en-US" dirty="0"/>
              <a:t>마우스 오른쪽 버튼 클릭</a:t>
            </a:r>
            <a:r>
              <a:rPr lang="en-US" altLang="ko-KR" dirty="0"/>
              <a:t>-[</a:t>
            </a:r>
            <a:r>
              <a:rPr lang="ko-KR" altLang="en-US" dirty="0"/>
              <a:t>설정</a:t>
            </a:r>
            <a:r>
              <a:rPr lang="en-US" altLang="ko-KR" dirty="0"/>
              <a:t>]-[</a:t>
            </a:r>
            <a:r>
              <a:rPr lang="ko-KR" altLang="en-US" dirty="0"/>
              <a:t>계정</a:t>
            </a:r>
            <a:r>
              <a:rPr lang="en-US" altLang="ko-KR" dirty="0"/>
              <a:t>]</a:t>
            </a:r>
            <a:r>
              <a:rPr lang="ko-KR" altLang="en-US" dirty="0"/>
              <a:t>을 선택하면 사용자 설정 창이 뜬다</a:t>
            </a:r>
            <a:r>
              <a:rPr lang="en-US" altLang="ko-KR" dirty="0"/>
              <a:t>. </a:t>
            </a:r>
            <a:r>
              <a:rPr lang="ko-KR" altLang="en-US" dirty="0" smtClean="0"/>
              <a:t>여기서 </a:t>
            </a:r>
            <a:r>
              <a:rPr lang="en-US" altLang="ko-KR" dirty="0" smtClean="0"/>
              <a:t>[</a:t>
            </a:r>
            <a:r>
              <a:rPr lang="ko-KR" altLang="en-US" dirty="0"/>
              <a:t>가족 및 다른 사용자</a:t>
            </a:r>
            <a:r>
              <a:rPr lang="en-US" altLang="ko-KR" dirty="0"/>
              <a:t>]</a:t>
            </a:r>
            <a:r>
              <a:rPr lang="ko-KR" altLang="en-US" dirty="0"/>
              <a:t>를 클릭하면 계정을 추가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84776"/>
            <a:ext cx="3939886" cy="3316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삼바</a:t>
            </a:r>
            <a:r>
              <a:rPr lang="en-US" altLang="ko-KR" dirty="0"/>
              <a:t> </a:t>
            </a:r>
            <a:r>
              <a:rPr lang="ko-KR" altLang="en-US" dirty="0"/>
              <a:t>설치와 운영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/>
              <a:t>공유 사용자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 startAt="2"/>
            </a:pPr>
            <a:r>
              <a:rPr lang="en-US" altLang="ko-KR" dirty="0"/>
              <a:t>[</a:t>
            </a:r>
            <a:r>
              <a:rPr lang="ko-KR" altLang="en-US" dirty="0"/>
              <a:t>이 </a:t>
            </a:r>
            <a:r>
              <a:rPr lang="en-US" altLang="ko-KR" dirty="0"/>
              <a:t>PC</a:t>
            </a:r>
            <a:r>
              <a:rPr lang="ko-KR" altLang="en-US" dirty="0"/>
              <a:t>에 다른 사용자 추가</a:t>
            </a:r>
            <a:r>
              <a:rPr lang="en-US" altLang="ko-KR" dirty="0"/>
              <a:t>]</a:t>
            </a:r>
            <a:r>
              <a:rPr lang="ko-KR" altLang="en-US" dirty="0"/>
              <a:t>를 클릭하면 새 사용자 창이 뜬다</a:t>
            </a:r>
            <a:r>
              <a:rPr lang="en-US" altLang="ko-KR" dirty="0"/>
              <a:t>. </a:t>
            </a:r>
            <a:r>
              <a:rPr lang="ko-KR" altLang="en-US" dirty="0"/>
              <a:t>사용자 </a:t>
            </a:r>
            <a:r>
              <a:rPr lang="ko-KR" altLang="en-US" dirty="0" smtClean="0"/>
              <a:t>이름은 </a:t>
            </a:r>
            <a:r>
              <a:rPr lang="en-US" altLang="ko-KR" dirty="0"/>
              <a:t>root</a:t>
            </a:r>
            <a:r>
              <a:rPr lang="ko-KR" altLang="en-US" dirty="0"/>
              <a:t>로 함</a:t>
            </a:r>
            <a:r>
              <a:rPr lang="en-US" altLang="ko-KR" dirty="0" smtClean="0"/>
              <a:t>. </a:t>
            </a:r>
            <a:r>
              <a:rPr lang="ko-KR" altLang="en-US" dirty="0"/>
              <a:t>사용자가 생성되면 계정 이름에서 마우스 오른쪽 버튼을 클릭하여 </a:t>
            </a:r>
            <a:r>
              <a:rPr lang="ko-KR" altLang="en-US" dirty="0" smtClean="0"/>
              <a:t>암호를 설정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530" y="1945298"/>
            <a:ext cx="7290955" cy="312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3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삼바</a:t>
            </a:r>
            <a:r>
              <a:rPr lang="en-US" altLang="ko-KR" dirty="0" smtClean="0"/>
              <a:t> </a:t>
            </a:r>
            <a:r>
              <a:rPr lang="ko-KR" altLang="en-US" dirty="0"/>
              <a:t>설치와 운영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05111"/>
            <a:ext cx="8208912" cy="5400600"/>
          </a:xfrm>
        </p:spPr>
        <p:txBody>
          <a:bodyPr/>
          <a:lstStyle/>
          <a:p>
            <a:r>
              <a:rPr lang="ko-KR" altLang="en-US" dirty="0" err="1"/>
              <a:t>리눅스</a:t>
            </a:r>
            <a:r>
              <a:rPr lang="ko-KR" altLang="en-US" dirty="0"/>
              <a:t>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lvl="1"/>
            <a:r>
              <a:rPr lang="en-US" altLang="ko-KR" dirty="0" err="1"/>
              <a:t>smbclient</a:t>
            </a:r>
            <a:r>
              <a:rPr lang="en-US" altLang="ko-KR" dirty="0"/>
              <a:t> </a:t>
            </a:r>
            <a:r>
              <a:rPr lang="ko-KR" altLang="en-US" dirty="0"/>
              <a:t>패키지가 설치되어 있어야 삼바 </a:t>
            </a:r>
            <a:r>
              <a:rPr lang="ko-KR" altLang="en-US" dirty="0" smtClean="0"/>
              <a:t>클라이언트 설치 가능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06" y="1721720"/>
            <a:ext cx="6935932" cy="4658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삼바</a:t>
            </a:r>
            <a:r>
              <a:rPr lang="en-US" altLang="ko-KR" dirty="0" smtClean="0"/>
              <a:t> </a:t>
            </a:r>
            <a:r>
              <a:rPr lang="ko-KR" altLang="en-US" dirty="0"/>
              <a:t>설치와 운영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05111"/>
            <a:ext cx="8208912" cy="5400600"/>
          </a:xfrm>
        </p:spPr>
        <p:txBody>
          <a:bodyPr/>
          <a:lstStyle/>
          <a:p>
            <a:r>
              <a:rPr lang="ko-KR" altLang="en-US" dirty="0" err="1"/>
              <a:t>리눅스</a:t>
            </a:r>
            <a:r>
              <a:rPr lang="ko-KR" altLang="en-US" dirty="0"/>
              <a:t>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smbclient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7005205" cy="215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8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삼바</a:t>
            </a:r>
            <a:r>
              <a:rPr lang="en-US" altLang="ko-KR" dirty="0" smtClean="0"/>
              <a:t> </a:t>
            </a:r>
            <a:r>
              <a:rPr lang="ko-KR" altLang="en-US" dirty="0"/>
              <a:t>설치와 운영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윈도의 공유 자원 확인</a:t>
            </a:r>
            <a:r>
              <a:rPr lang="en-US" altLang="ko-KR" dirty="0"/>
              <a:t>: </a:t>
            </a:r>
            <a:r>
              <a:rPr lang="en-US" altLang="ko-KR" dirty="0" err="1"/>
              <a:t>smbclient</a:t>
            </a:r>
            <a:r>
              <a:rPr lang="en-US" altLang="ko-KR" dirty="0"/>
              <a:t> -L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82" y="1412776"/>
            <a:ext cx="6987886" cy="4719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삼바</a:t>
            </a:r>
            <a:r>
              <a:rPr lang="en-US" altLang="ko-KR" dirty="0" smtClean="0"/>
              <a:t> </a:t>
            </a:r>
            <a:r>
              <a:rPr lang="ko-KR" altLang="en-US" dirty="0"/>
              <a:t>설치와 운영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윈도의 </a:t>
            </a:r>
            <a:r>
              <a:rPr lang="ko-KR" altLang="en-US" dirty="0" smtClean="0"/>
              <a:t>공유 폴더 </a:t>
            </a:r>
            <a:r>
              <a:rPr lang="ko-KR" altLang="en-US" dirty="0" err="1" smtClean="0"/>
              <a:t>마운트</a:t>
            </a:r>
            <a:endParaRPr lang="en-US" altLang="ko-KR" dirty="0" smtClean="0"/>
          </a:p>
          <a:p>
            <a:pPr lvl="1"/>
            <a:r>
              <a:rPr lang="ko-KR" altLang="en-US" dirty="0" err="1"/>
              <a:t>마운트할</a:t>
            </a:r>
            <a:r>
              <a:rPr lang="ko-KR" altLang="en-US" dirty="0"/>
              <a:t> 때 디스크의 종류를 </a:t>
            </a:r>
            <a:r>
              <a:rPr lang="en-US" altLang="ko-KR" dirty="0" err="1"/>
              <a:t>cifs</a:t>
            </a:r>
            <a:r>
              <a:rPr lang="ko-KR" altLang="en-US" dirty="0"/>
              <a:t>로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우분투가 </a:t>
            </a:r>
            <a:r>
              <a:rPr lang="en-US" altLang="ko-KR" dirty="0" err="1"/>
              <a:t>cifs</a:t>
            </a:r>
            <a:r>
              <a:rPr lang="ko-KR" altLang="en-US" dirty="0"/>
              <a:t>를 인식하게 하려면 </a:t>
            </a:r>
            <a:r>
              <a:rPr lang="en-US" altLang="ko-KR" dirty="0" err="1"/>
              <a:t>cifs-utils</a:t>
            </a:r>
            <a:r>
              <a:rPr lang="en-US" altLang="ko-KR" dirty="0"/>
              <a:t> </a:t>
            </a:r>
            <a:r>
              <a:rPr lang="ko-KR" altLang="en-US" dirty="0"/>
              <a:t>패키지를 먼저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sambawin</a:t>
            </a:r>
            <a:r>
              <a:rPr lang="ko-KR" altLang="en-US" dirty="0"/>
              <a:t>을 만들고 윈도 폴더를 마운트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88" y="1820937"/>
            <a:ext cx="6944591" cy="4329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88" y="2645211"/>
            <a:ext cx="6935932" cy="29354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767" y="5893660"/>
            <a:ext cx="6970568" cy="7360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00. </a:t>
            </a:r>
            <a:r>
              <a:rPr lang="ko-KR" altLang="en-US" dirty="0"/>
              <a:t>개요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01. NFS </a:t>
            </a:r>
            <a:r>
              <a:rPr lang="ko-KR" altLang="en-US" dirty="0"/>
              <a:t>설치와 운영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02. </a:t>
            </a:r>
            <a:r>
              <a:rPr lang="ko-KR" altLang="en-US" dirty="0" smtClean="0"/>
              <a:t>삼바</a:t>
            </a:r>
            <a:r>
              <a:rPr lang="en-US" altLang="ko-KR" dirty="0" smtClean="0"/>
              <a:t> </a:t>
            </a:r>
            <a:r>
              <a:rPr lang="ko-KR" altLang="en-US" dirty="0"/>
              <a:t>설치와 운영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삼바</a:t>
            </a:r>
            <a:r>
              <a:rPr lang="en-US" altLang="ko-KR" dirty="0" smtClean="0"/>
              <a:t> </a:t>
            </a:r>
            <a:r>
              <a:rPr lang="ko-KR" altLang="en-US" dirty="0"/>
              <a:t>설치와 운영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9552" y="1054638"/>
            <a:ext cx="8208912" cy="5400600"/>
          </a:xfrm>
        </p:spPr>
        <p:txBody>
          <a:bodyPr/>
          <a:lstStyle/>
          <a:p>
            <a:r>
              <a:rPr lang="ko-KR" altLang="en-US" dirty="0"/>
              <a:t>윈도의 공유 폴더 </a:t>
            </a:r>
            <a:r>
              <a:rPr lang="ko-KR" altLang="en-US" dirty="0" err="1" smtClean="0"/>
              <a:t>마운트</a:t>
            </a:r>
            <a:endParaRPr lang="en-US" altLang="ko-KR" dirty="0" smtClean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sambawin</a:t>
            </a:r>
            <a:r>
              <a:rPr lang="en-US" altLang="ko-KR" dirty="0"/>
              <a:t> </a:t>
            </a:r>
            <a:r>
              <a:rPr lang="ko-KR" altLang="en-US" dirty="0" smtClean="0"/>
              <a:t>폴더에 파일을 </a:t>
            </a:r>
            <a:r>
              <a:rPr lang="ko-KR" altLang="en-US" dirty="0"/>
              <a:t>하나 생성하고 윈도에서 보이는지 확인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윈도에서 확인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71" y="1716845"/>
            <a:ext cx="7005205" cy="1524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581246"/>
            <a:ext cx="5905500" cy="3195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삼바</a:t>
            </a:r>
            <a:r>
              <a:rPr lang="en-US" altLang="ko-KR" dirty="0" smtClean="0"/>
              <a:t> </a:t>
            </a:r>
            <a:r>
              <a:rPr lang="ko-KR" altLang="en-US" dirty="0"/>
              <a:t>설치와 운영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윈도에서 </a:t>
            </a:r>
            <a:r>
              <a:rPr lang="ko-KR" altLang="en-US" dirty="0" err="1"/>
              <a:t>리눅스</a:t>
            </a:r>
            <a:r>
              <a:rPr lang="ko-KR" altLang="en-US" dirty="0"/>
              <a:t> 디렉터리 공유하기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44824"/>
            <a:ext cx="4057650" cy="1638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삼바</a:t>
            </a:r>
            <a:r>
              <a:rPr lang="en-US" altLang="ko-KR" dirty="0" smtClean="0"/>
              <a:t> </a:t>
            </a:r>
            <a:r>
              <a:rPr lang="ko-KR" altLang="en-US" dirty="0"/>
              <a:t>설치와 운영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76561"/>
            <a:ext cx="8352928" cy="5400600"/>
          </a:xfrm>
        </p:spPr>
        <p:txBody>
          <a:bodyPr/>
          <a:lstStyle/>
          <a:p>
            <a:r>
              <a:rPr lang="ko-KR" altLang="en-US" dirty="0"/>
              <a:t>리눅스 </a:t>
            </a:r>
            <a:r>
              <a:rPr lang="ko-KR" altLang="en-US" dirty="0" smtClean="0"/>
              <a:t>삼바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먼저 </a:t>
            </a:r>
            <a:r>
              <a:rPr lang="ko-KR" altLang="en-US" dirty="0" smtClean="0"/>
              <a:t>삼바</a:t>
            </a:r>
            <a:r>
              <a:rPr lang="en-US" altLang="ko-KR" dirty="0" smtClean="0"/>
              <a:t> </a:t>
            </a:r>
            <a:r>
              <a:rPr lang="ko-KR" altLang="en-US" dirty="0"/>
              <a:t>서버를 </a:t>
            </a:r>
            <a:r>
              <a:rPr lang="en-US" altLang="ko-KR" dirty="0" smtClean="0"/>
              <a:t>apt </a:t>
            </a:r>
            <a:r>
              <a:rPr lang="ko-KR" altLang="en-US" dirty="0" smtClean="0"/>
              <a:t>명령으로 설치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036" y="1875028"/>
            <a:ext cx="7204364" cy="4779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삼바</a:t>
            </a:r>
            <a:r>
              <a:rPr lang="en-US" altLang="ko-KR" dirty="0" smtClean="0"/>
              <a:t> </a:t>
            </a:r>
            <a:r>
              <a:rPr lang="ko-KR" altLang="en-US" dirty="0"/>
              <a:t>설치와 운영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ko-KR" altLang="en-US" dirty="0" smtClean="0"/>
              <a:t>삼바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 startAt="2"/>
            </a:pPr>
            <a:r>
              <a:rPr lang="ko-KR" altLang="en-US" dirty="0" smtClean="0"/>
              <a:t>삼바</a:t>
            </a:r>
            <a:r>
              <a:rPr lang="en-US" altLang="ko-KR" dirty="0" smtClean="0"/>
              <a:t> </a:t>
            </a:r>
            <a:r>
              <a:rPr lang="ko-KR" altLang="en-US" dirty="0"/>
              <a:t>서버의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: </a:t>
            </a:r>
            <a:r>
              <a:rPr lang="en-US" altLang="ko-KR" dirty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/samba/</a:t>
            </a:r>
            <a:r>
              <a:rPr lang="en-US" altLang="ko-KR" dirty="0" err="1" smtClean="0"/>
              <a:t>smb.conf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08" y="1922168"/>
            <a:ext cx="7230341" cy="9871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10" y="3068960"/>
            <a:ext cx="7221682" cy="20695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삼바</a:t>
            </a:r>
            <a:r>
              <a:rPr lang="en-US" altLang="ko-KR" dirty="0" smtClean="0"/>
              <a:t> </a:t>
            </a:r>
            <a:r>
              <a:rPr lang="ko-KR" altLang="en-US" dirty="0"/>
              <a:t>설치와 운영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ko-KR" altLang="en-US" dirty="0" smtClean="0"/>
              <a:t>삼바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 startAt="2"/>
            </a:pPr>
            <a:r>
              <a:rPr lang="ko-KR" altLang="en-US" dirty="0" smtClean="0"/>
              <a:t>삼바</a:t>
            </a:r>
            <a:r>
              <a:rPr lang="en-US" altLang="ko-KR" dirty="0" smtClean="0"/>
              <a:t> </a:t>
            </a:r>
            <a:r>
              <a:rPr lang="ko-KR" altLang="en-US" dirty="0"/>
              <a:t>서버의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: </a:t>
            </a:r>
            <a:r>
              <a:rPr lang="en-US" altLang="ko-KR" dirty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/samba/</a:t>
            </a:r>
            <a:r>
              <a:rPr lang="en-US" altLang="ko-KR" dirty="0" err="1" smtClean="0"/>
              <a:t>smb.conf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 startAt="2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2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2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2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2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2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2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2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2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2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2"/>
            </a:pPr>
            <a:endParaRPr lang="en-US" altLang="ko-KR" dirty="0" smtClean="0"/>
          </a:p>
          <a:p>
            <a:pPr lvl="1"/>
            <a:r>
              <a:rPr lang="ko-KR" altLang="en-US" dirty="0" smtClean="0"/>
              <a:t>삼바 서버 다시 동작</a:t>
            </a:r>
            <a:endParaRPr lang="en-US" altLang="ko-KR" dirty="0"/>
          </a:p>
          <a:p>
            <a:pPr marL="495300" lvl="1" indent="-228600">
              <a:buFont typeface="+mj-ea"/>
              <a:buAutoNum type="circleNumDbPlain" startAt="2"/>
            </a:pPr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1043607" y="1891070"/>
            <a:ext cx="6052706" cy="2762066"/>
            <a:chOff x="1043607" y="1844825"/>
            <a:chExt cx="6052706" cy="276206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b="57392"/>
            <a:stretch/>
          </p:blipFill>
          <p:spPr>
            <a:xfrm>
              <a:off x="1043608" y="1844825"/>
              <a:ext cx="6052705" cy="208823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rcRect t="85996"/>
            <a:stretch/>
          </p:blipFill>
          <p:spPr>
            <a:xfrm>
              <a:off x="1043607" y="3920565"/>
              <a:ext cx="6052705" cy="686326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83" y="5116463"/>
            <a:ext cx="6052705" cy="81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2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삼바</a:t>
            </a:r>
            <a:r>
              <a:rPr lang="en-US" altLang="ko-KR" dirty="0" smtClean="0"/>
              <a:t> </a:t>
            </a:r>
            <a:r>
              <a:rPr lang="ko-KR" altLang="en-US" dirty="0"/>
              <a:t>설치와 운영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ko-KR" altLang="en-US" dirty="0" smtClean="0"/>
              <a:t>삼바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 startAt="3"/>
            </a:pPr>
            <a:r>
              <a:rPr lang="ko-KR" altLang="en-US" dirty="0" smtClean="0"/>
              <a:t>삼바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 동작</a:t>
            </a:r>
            <a:r>
              <a:rPr lang="en-US" altLang="ko-KR" dirty="0"/>
              <a:t>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smbd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nmbd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44824"/>
            <a:ext cx="6061364" cy="48837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삼바</a:t>
            </a:r>
            <a:r>
              <a:rPr lang="en-US" altLang="ko-KR" dirty="0" smtClean="0"/>
              <a:t> </a:t>
            </a:r>
            <a:r>
              <a:rPr lang="ko-KR" altLang="en-US" dirty="0"/>
              <a:t>설치와 운영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ko-KR" altLang="en-US" dirty="0" smtClean="0"/>
              <a:t>삼바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 startAt="4"/>
            </a:pPr>
            <a:r>
              <a:rPr lang="ko-KR" altLang="en-US" dirty="0"/>
              <a:t> </a:t>
            </a:r>
            <a:r>
              <a:rPr lang="ko-KR" altLang="en-US" dirty="0"/>
              <a:t>삼바 접속을 허용할 사용자 계정의 암호를 </a:t>
            </a:r>
            <a:r>
              <a:rPr lang="en-US" altLang="ko-KR" dirty="0" err="1"/>
              <a:t>smbpasswd</a:t>
            </a:r>
            <a:r>
              <a:rPr lang="en-US" altLang="ko-KR" dirty="0"/>
              <a:t> </a:t>
            </a:r>
            <a:r>
              <a:rPr lang="ko-KR" altLang="en-US" dirty="0"/>
              <a:t>명령으로 지정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984" y="1899270"/>
            <a:ext cx="6657975" cy="2609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919" y="4549650"/>
            <a:ext cx="6648450" cy="1323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삼바</a:t>
            </a:r>
            <a:r>
              <a:rPr lang="en-US" altLang="ko-KR" dirty="0" smtClean="0"/>
              <a:t> </a:t>
            </a:r>
            <a:r>
              <a:rPr lang="ko-KR" altLang="en-US" dirty="0"/>
              <a:t>설치와 운영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윈도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 윈도 탐색기의 네트워크 항목에서 </a:t>
            </a:r>
            <a:r>
              <a:rPr lang="ko-KR" altLang="en-US" dirty="0" smtClean="0"/>
              <a:t>네트워크 </a:t>
            </a:r>
            <a:r>
              <a:rPr lang="ko-KR" altLang="en-US" dirty="0"/>
              <a:t>드라이브 </a:t>
            </a:r>
            <a:r>
              <a:rPr lang="ko-KR" altLang="en-US" dirty="0" smtClean="0"/>
              <a:t>연결을 </a:t>
            </a:r>
            <a:r>
              <a:rPr lang="ko-KR" altLang="en-US" dirty="0"/>
              <a:t>선택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16832"/>
            <a:ext cx="6121977" cy="44940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삼바</a:t>
            </a:r>
            <a:r>
              <a:rPr lang="en-US" altLang="ko-KR" dirty="0" smtClean="0"/>
              <a:t> </a:t>
            </a:r>
            <a:r>
              <a:rPr lang="ko-KR" altLang="en-US" dirty="0"/>
              <a:t>설치와 운영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윈도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 startAt="2"/>
            </a:pPr>
            <a:r>
              <a:rPr lang="ko-KR" altLang="en-US" dirty="0"/>
              <a:t> 네트워크 드라이브 연결 창에서 폴더에 ‘</a:t>
            </a:r>
            <a:r>
              <a:rPr lang="en-US" altLang="ko-KR" dirty="0"/>
              <a:t>\\</a:t>
            </a:r>
            <a:r>
              <a:rPr lang="ko-KR" altLang="en-US" dirty="0" err="1"/>
              <a:t>리눅스</a:t>
            </a:r>
            <a:r>
              <a:rPr lang="ko-KR" altLang="en-US" dirty="0"/>
              <a:t> 서버 </a:t>
            </a:r>
            <a:r>
              <a:rPr lang="en-US" altLang="ko-KR" dirty="0"/>
              <a:t>IP </a:t>
            </a:r>
            <a:r>
              <a:rPr lang="ko-KR" altLang="en-US" dirty="0"/>
              <a:t>주소</a:t>
            </a:r>
            <a:r>
              <a:rPr lang="en-US" altLang="ko-KR" dirty="0"/>
              <a:t>\</a:t>
            </a:r>
            <a:r>
              <a:rPr lang="ko-KR" altLang="en-US" dirty="0"/>
              <a:t>사용자 </a:t>
            </a:r>
            <a:r>
              <a:rPr lang="ko-KR" altLang="en-US" dirty="0" err="1"/>
              <a:t>계정’을</a:t>
            </a:r>
            <a:r>
              <a:rPr lang="ko-KR" altLang="en-US" dirty="0"/>
              <a:t> </a:t>
            </a:r>
            <a:r>
              <a:rPr lang="ko-KR" altLang="en-US" dirty="0" smtClean="0"/>
              <a:t>입력하고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마침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클릭하고 암호를 입력하는 창이 나옴</a:t>
            </a:r>
            <a:r>
              <a:rPr lang="en-US" altLang="ko-KR" dirty="0"/>
              <a:t>. </a:t>
            </a:r>
            <a:r>
              <a:rPr lang="en-US" altLang="ko-KR" dirty="0" err="1"/>
              <a:t>smbpasswd</a:t>
            </a:r>
            <a:r>
              <a:rPr lang="ko-KR" altLang="en-US" dirty="0"/>
              <a:t>로 설정한 계정과 암호를 입력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05" y="2132856"/>
            <a:ext cx="3567545" cy="296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삼바</a:t>
            </a:r>
            <a:r>
              <a:rPr lang="en-US" altLang="ko-KR" dirty="0" smtClean="0"/>
              <a:t> </a:t>
            </a:r>
            <a:r>
              <a:rPr lang="ko-KR" altLang="en-US" dirty="0"/>
              <a:t>설치와 운영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400600"/>
          </a:xfrm>
        </p:spPr>
        <p:txBody>
          <a:bodyPr/>
          <a:lstStyle/>
          <a:p>
            <a:r>
              <a:rPr lang="ko-KR" altLang="en-US" dirty="0"/>
              <a:t>윈도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 startAt="3"/>
            </a:pPr>
            <a:r>
              <a:rPr lang="ko-KR" altLang="en-US" dirty="0"/>
              <a:t> 계정과 암호를 입력하고 ‘확인’ 버튼을 클릭하면 해당 계정의 홈 디렉터리가 윈도의 </a:t>
            </a:r>
            <a:r>
              <a:rPr lang="ko-KR" altLang="en-US" dirty="0" smtClean="0"/>
              <a:t>드라이브에 </a:t>
            </a:r>
            <a:r>
              <a:rPr lang="ko-KR" altLang="en-US" dirty="0"/>
              <a:t>연결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682177"/>
            <a:ext cx="6814705" cy="477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3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66700" indent="-266700">
              <a:lnSpc>
                <a:spcPct val="150000"/>
              </a:lnSpc>
            </a:pPr>
            <a:r>
              <a:rPr lang="en-US" altLang="ko-KR" sz="1600" dirty="0"/>
              <a:t>NFS</a:t>
            </a:r>
            <a:r>
              <a:rPr lang="ko-KR" altLang="en-US" sz="1600" dirty="0"/>
              <a:t>에 대해 설명할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en-US" altLang="ko-KR" sz="1600" dirty="0" smtClean="0"/>
              <a:t>NFS</a:t>
            </a:r>
            <a:r>
              <a:rPr lang="ko-KR" altLang="en-US" sz="1600" dirty="0"/>
              <a:t>로 공유하기 위해 디렉터리를 설정할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en-US" altLang="ko-KR" sz="1600" dirty="0" smtClean="0"/>
              <a:t>NFS </a:t>
            </a:r>
            <a:r>
              <a:rPr lang="ko-KR" altLang="en-US" sz="1600" dirty="0"/>
              <a:t>클라이언트에서 서버의 디렉터리를 공유할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부팅할 </a:t>
            </a:r>
            <a:r>
              <a:rPr lang="ko-KR" altLang="en-US" sz="1600" dirty="0"/>
              <a:t>때 </a:t>
            </a:r>
            <a:r>
              <a:rPr lang="en-US" altLang="ko-KR" sz="1600" dirty="0"/>
              <a:t>NFS </a:t>
            </a:r>
            <a:r>
              <a:rPr lang="ko-KR" altLang="en-US" sz="1600" dirty="0"/>
              <a:t>디렉터리를 마운트하도록 설정할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윈도에서 </a:t>
            </a:r>
            <a:r>
              <a:rPr lang="ko-KR" altLang="en-US" sz="1600" dirty="0"/>
              <a:t>폴더를 공유하고 사용자를 등록할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윈도에서 </a:t>
            </a:r>
            <a:r>
              <a:rPr lang="ko-KR" altLang="en-US" sz="1600" dirty="0"/>
              <a:t>공유한 폴더를 리눅스에서 </a:t>
            </a:r>
            <a:r>
              <a:rPr lang="ko-KR" altLang="en-US" sz="1600" dirty="0" err="1"/>
              <a:t>마운트하여</a:t>
            </a:r>
            <a:r>
              <a:rPr lang="ko-KR" altLang="en-US" sz="1600" dirty="0"/>
              <a:t> 사용할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리눅스에서 </a:t>
            </a:r>
            <a:r>
              <a:rPr lang="ko-KR" altLang="en-US" sz="1600" dirty="0"/>
              <a:t>삼바 사용자를 등록할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리눅스에서 </a:t>
            </a:r>
            <a:r>
              <a:rPr lang="ko-KR" altLang="en-US" sz="1600" dirty="0"/>
              <a:t>공유한 디렉터리를 윈도에서 연결할 수 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삼바</a:t>
            </a:r>
            <a:r>
              <a:rPr lang="en-US" altLang="ko-KR" dirty="0" smtClean="0"/>
              <a:t> </a:t>
            </a:r>
            <a:r>
              <a:rPr lang="ko-KR" altLang="en-US" dirty="0"/>
              <a:t>설치와 운영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리눅스 클라이언트와 </a:t>
            </a:r>
            <a:r>
              <a:rPr lang="ko-KR" altLang="en-US" dirty="0" smtClean="0"/>
              <a:t>삼바</a:t>
            </a:r>
            <a:r>
              <a:rPr lang="en-US" altLang="ko-KR" dirty="0" smtClean="0"/>
              <a:t> </a:t>
            </a:r>
            <a:r>
              <a:rPr lang="ko-KR" altLang="en-US" dirty="0"/>
              <a:t>서버 </a:t>
            </a:r>
            <a:r>
              <a:rPr lang="ko-KR" altLang="en-US" dirty="0" smtClean="0"/>
              <a:t>접속하기</a:t>
            </a:r>
            <a:endParaRPr lang="en-US" altLang="ko-KR" dirty="0" smtClean="0"/>
          </a:p>
          <a:p>
            <a:pPr lvl="1"/>
            <a:r>
              <a:rPr lang="ko-KR" altLang="en-US" dirty="0"/>
              <a:t>리눅스에서도 다른 리눅스 시스템에서 공유한 </a:t>
            </a:r>
            <a:r>
              <a:rPr lang="ko-KR" altLang="en-US" dirty="0" smtClean="0"/>
              <a:t>삼바</a:t>
            </a:r>
            <a:r>
              <a:rPr lang="en-US" altLang="ko-KR" dirty="0" smtClean="0"/>
              <a:t> </a:t>
            </a:r>
            <a:r>
              <a:rPr lang="ko-KR" altLang="en-US" dirty="0"/>
              <a:t>디렉터리에 </a:t>
            </a:r>
            <a:r>
              <a:rPr lang="ko-KR" altLang="en-US" dirty="0" smtClean="0"/>
              <a:t>접속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dir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 실행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487" y="1844824"/>
            <a:ext cx="6656972" cy="11534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486" y="3186477"/>
            <a:ext cx="6656972" cy="341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3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실습 </a:t>
            </a:r>
            <a:r>
              <a:rPr lang="ko-KR" altLang="en-US" dirty="0" err="1" smtClean="0"/>
              <a:t>스터디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580112" y="2924944"/>
            <a:ext cx="1080120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2736"/>
            <a:ext cx="72009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00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716016" y="2528900"/>
            <a:ext cx="1800200" cy="1476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19" y="1484784"/>
            <a:ext cx="4391025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NFS </a:t>
            </a:r>
            <a:r>
              <a:rPr lang="ko-KR" altLang="en-US" dirty="0"/>
              <a:t>설치와 운영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72608"/>
          </a:xfrm>
        </p:spPr>
        <p:txBody>
          <a:bodyPr/>
          <a:lstStyle/>
          <a:p>
            <a:r>
              <a:rPr lang="en-US" altLang="ko-KR" dirty="0" smtClean="0"/>
              <a:t>NFS </a:t>
            </a:r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en-US" altLang="ko-KR" dirty="0"/>
              <a:t>NFS</a:t>
            </a:r>
            <a:r>
              <a:rPr lang="ko-KR" altLang="en-US" dirty="0"/>
              <a:t>는 ‘</a:t>
            </a:r>
            <a:r>
              <a:rPr lang="en-US" altLang="ko-KR" dirty="0"/>
              <a:t>network file system’</a:t>
            </a:r>
            <a:r>
              <a:rPr lang="ko-KR" altLang="en-US" dirty="0"/>
              <a:t>의 </a:t>
            </a:r>
            <a:r>
              <a:rPr lang="ko-KR" altLang="en-US" dirty="0" smtClean="0"/>
              <a:t>약자</a:t>
            </a:r>
            <a:endParaRPr lang="en-US" altLang="ko-KR" dirty="0" smtClean="0"/>
          </a:p>
          <a:p>
            <a:pPr lvl="1"/>
            <a:r>
              <a:rPr lang="ko-KR" altLang="en-US" dirty="0"/>
              <a:t>네트워크를 통해 다른 시스템의 디스크를 연결하여 </a:t>
            </a:r>
            <a:r>
              <a:rPr lang="ko-KR" altLang="en-US" dirty="0" smtClean="0"/>
              <a:t>사용하는 </a:t>
            </a:r>
            <a:r>
              <a:rPr lang="ko-KR" altLang="en-US" dirty="0"/>
              <a:t>것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52472"/>
            <a:ext cx="5186795" cy="3273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NFS </a:t>
            </a:r>
            <a:r>
              <a:rPr lang="ko-KR" altLang="en-US" dirty="0"/>
              <a:t>설치와 운영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추가 </a:t>
            </a:r>
            <a:r>
              <a:rPr lang="ko-KR" altLang="en-US" dirty="0" err="1"/>
              <a:t>리눅스</a:t>
            </a:r>
            <a:r>
              <a:rPr lang="ko-KR" altLang="en-US" dirty="0"/>
              <a:t> 시스템 설치 필요</a:t>
            </a:r>
            <a:r>
              <a:rPr lang="en-US" altLang="ko-KR" dirty="0"/>
              <a:t>(linux2)</a:t>
            </a:r>
          </a:p>
          <a:p>
            <a:r>
              <a:rPr lang="en-US" altLang="ko-KR" dirty="0" smtClean="0"/>
              <a:t>NFS </a:t>
            </a:r>
            <a:r>
              <a:rPr lang="ko-KR" altLang="en-US" dirty="0"/>
              <a:t>패키지 설치 </a:t>
            </a:r>
            <a:r>
              <a:rPr lang="ko-KR" altLang="en-US" dirty="0" smtClean="0"/>
              <a:t>확인하기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28" y="1844824"/>
            <a:ext cx="6935932" cy="46932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NFS </a:t>
            </a:r>
            <a:r>
              <a:rPr lang="ko-KR" altLang="en-US" dirty="0"/>
              <a:t>설치와 운영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en-US" altLang="ko-KR" dirty="0" smtClean="0"/>
              <a:t>NFS </a:t>
            </a:r>
            <a:r>
              <a:rPr lang="ko-KR" altLang="en-US" dirty="0"/>
              <a:t>서버 </a:t>
            </a:r>
            <a:r>
              <a:rPr lang="ko-KR" altLang="en-US" dirty="0" smtClean="0"/>
              <a:t>설정하기</a:t>
            </a:r>
            <a:r>
              <a:rPr lang="en-US" altLang="ko-KR" dirty="0"/>
              <a:t>: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/exports </a:t>
            </a:r>
            <a:r>
              <a:rPr lang="ko-KR" altLang="en-US" dirty="0" smtClean="0"/>
              <a:t>파일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94" y="1652088"/>
            <a:ext cx="6909955" cy="4329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229059"/>
            <a:ext cx="7507432" cy="357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9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25282</TotalTime>
  <Words>886</Words>
  <Application>Microsoft Office PowerPoint</Application>
  <PresentationFormat>화면 슬라이드 쇼(4:3)</PresentationFormat>
  <Paragraphs>253</Paragraphs>
  <Slides>41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0" baseType="lpstr">
      <vt:lpstr>HY견고딕</vt:lpstr>
      <vt:lpstr>굴림</vt:lpstr>
      <vt:lpstr>다음_Regular</vt:lpstr>
      <vt:lpstr>맑은 고딕</vt:lpstr>
      <vt:lpstr>아리따M</vt:lpstr>
      <vt:lpstr>Arial</vt:lpstr>
      <vt:lpstr>Tahoma</vt:lpstr>
      <vt:lpstr>Wingdings</vt:lpstr>
      <vt:lpstr>서식</vt:lpstr>
      <vt:lpstr>PowerPoint 프레젠테이션</vt:lpstr>
      <vt:lpstr>Chapter 14. NFS와 삼바</vt:lpstr>
      <vt:lpstr>PowerPoint 프레젠테이션</vt:lpstr>
      <vt:lpstr>PowerPoint 프레젠테이션</vt:lpstr>
      <vt:lpstr>리눅스 실습 스터디 맵</vt:lpstr>
      <vt:lpstr>00 개요</vt:lpstr>
      <vt:lpstr>01 NFS 설치와 운영</vt:lpstr>
      <vt:lpstr>01 NFS 설치와 운영</vt:lpstr>
      <vt:lpstr>01 NFS 설치와 운영</vt:lpstr>
      <vt:lpstr>01 NFS 설치와 운영</vt:lpstr>
      <vt:lpstr>01 NFS 설치와 운영</vt:lpstr>
      <vt:lpstr>01 NFS 설치와 운영</vt:lpstr>
      <vt:lpstr>01 NFS 설치와 운영</vt:lpstr>
      <vt:lpstr>01 NFS 설치와 운영</vt:lpstr>
      <vt:lpstr>01 NFS 설치와 운영</vt:lpstr>
      <vt:lpstr>01 NFS 설치와 운영</vt:lpstr>
      <vt:lpstr>01 NFS 설치와 운영</vt:lpstr>
      <vt:lpstr>01 NFS 설치와 운영</vt:lpstr>
      <vt:lpstr>02 삼바 설치와 운영</vt:lpstr>
      <vt:lpstr>02 삼바 설치와 운영</vt:lpstr>
      <vt:lpstr>02 삼바 설치와 운영</vt:lpstr>
      <vt:lpstr>02 삼바 설치와 운영</vt:lpstr>
      <vt:lpstr>02 삼바 설치와 운영</vt:lpstr>
      <vt:lpstr>02 삼바 설치와 운영</vt:lpstr>
      <vt:lpstr>02 삼바 설치와 운영</vt:lpstr>
      <vt:lpstr>02 삼바 설치와 운영</vt:lpstr>
      <vt:lpstr>02 삼바 설치와 운영</vt:lpstr>
      <vt:lpstr>02 삼바 설치와 운영</vt:lpstr>
      <vt:lpstr>02 삼바 설치와 운영</vt:lpstr>
      <vt:lpstr>02 삼바 설치와 운영</vt:lpstr>
      <vt:lpstr>02 삼바 설치와 운영</vt:lpstr>
      <vt:lpstr>02 삼바 설치와 운영</vt:lpstr>
      <vt:lpstr>02 삼바 설치와 운영</vt:lpstr>
      <vt:lpstr>02 삼바 설치와 운영</vt:lpstr>
      <vt:lpstr>02 삼바 설치와 운영</vt:lpstr>
      <vt:lpstr>02 삼바 설치와 운영</vt:lpstr>
      <vt:lpstr>02 삼바 설치와 운영</vt:lpstr>
      <vt:lpstr>02 삼바 설치와 운영</vt:lpstr>
      <vt:lpstr>02 삼바 설치와 운영</vt:lpstr>
      <vt:lpstr>02 삼바 설치와 운영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JY</cp:lastModifiedBy>
  <cp:revision>1168</cp:revision>
  <dcterms:created xsi:type="dcterms:W3CDTF">2012-07-11T10:23:22Z</dcterms:created>
  <dcterms:modified xsi:type="dcterms:W3CDTF">2018-03-07T12:00:41Z</dcterms:modified>
</cp:coreProperties>
</file>