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65" r:id="rId2"/>
    <p:sldId id="256" r:id="rId3"/>
    <p:sldId id="266" r:id="rId4"/>
    <p:sldId id="429" r:id="rId5"/>
    <p:sldId id="486" r:id="rId6"/>
    <p:sldId id="431" r:id="rId7"/>
    <p:sldId id="432" r:id="rId8"/>
    <p:sldId id="433" r:id="rId9"/>
    <p:sldId id="487" r:id="rId10"/>
    <p:sldId id="385" r:id="rId1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8898" autoAdjust="0"/>
  </p:normalViewPr>
  <p:slideViewPr>
    <p:cSldViewPr>
      <p:cViewPr varScale="1">
        <p:scale>
          <a:sx n="73" d="100"/>
          <a:sy n="73" d="100"/>
        </p:scale>
        <p:origin x="1434" y="7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67519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49561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79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476458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919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537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06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12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7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16. </a:t>
            </a:r>
            <a:r>
              <a:rPr lang="ko-KR" altLang="en-US" sz="2800" dirty="0" smtClean="0"/>
              <a:t>프로젝트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프로젝트의 개요와 환경 구성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프로젝트 시나리오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프로젝트의 개요와 환경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/>
              <a:t>프로젝트의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1"/>
            <a:r>
              <a:rPr lang="ko-KR" altLang="en-US" dirty="0"/>
              <a:t>프로젝트는 앞의 여러 장에서 개별적으로 살펴본 것을 종합적으로 이해하고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2"/>
            <a:r>
              <a:rPr lang="ko-KR" altLang="en-US" dirty="0"/>
              <a:t>리눅스 설치</a:t>
            </a:r>
          </a:p>
          <a:p>
            <a:pPr lvl="2"/>
            <a:r>
              <a:rPr lang="ko-KR" altLang="en-US" dirty="0"/>
              <a:t>파일 시스템 생성 및 마운트</a:t>
            </a:r>
          </a:p>
          <a:p>
            <a:pPr lvl="2"/>
            <a:r>
              <a:rPr lang="ko-KR" altLang="en-US" dirty="0"/>
              <a:t>사용자 및 그룹 등록</a:t>
            </a:r>
          </a:p>
          <a:p>
            <a:pPr lvl="2"/>
            <a:r>
              <a:rPr lang="ko-KR" altLang="en-US" dirty="0"/>
              <a:t>디스크 쿼터 설정</a:t>
            </a:r>
          </a:p>
          <a:p>
            <a:pPr lvl="2"/>
            <a:r>
              <a:rPr lang="ko-KR" altLang="en-US" dirty="0"/>
              <a:t>삼바 설정</a:t>
            </a:r>
          </a:p>
          <a:p>
            <a:pPr lvl="2"/>
            <a:r>
              <a:rPr lang="ko-KR" altLang="en-US" dirty="0"/>
              <a:t>데이터베이스 설정</a:t>
            </a:r>
          </a:p>
          <a:p>
            <a:pPr lvl="2"/>
            <a:r>
              <a:rPr lang="ko-KR" altLang="en-US" dirty="0"/>
              <a:t>웹 설정</a:t>
            </a:r>
          </a:p>
          <a:p>
            <a:pPr lvl="2"/>
            <a:r>
              <a:rPr lang="en-US" altLang="ko-KR" dirty="0"/>
              <a:t>FTP </a:t>
            </a:r>
            <a:r>
              <a:rPr lang="ko-KR" altLang="en-US" dirty="0"/>
              <a:t>설정</a:t>
            </a:r>
          </a:p>
          <a:p>
            <a:pPr lvl="2"/>
            <a:r>
              <a:rPr lang="en-US" altLang="ko-KR" dirty="0"/>
              <a:t>SSH </a:t>
            </a:r>
            <a:r>
              <a:rPr lang="ko-KR" altLang="en-US" dirty="0"/>
              <a:t>설정</a:t>
            </a:r>
          </a:p>
          <a:p>
            <a:pPr lvl="2"/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프로젝트의 개요와 환경 구성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프로젝트의 환경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환경의 물리적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시스템별</a:t>
            </a:r>
            <a:r>
              <a:rPr lang="ko-KR" altLang="en-US" dirty="0"/>
              <a:t> 구성 요소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004048" y="1539101"/>
            <a:ext cx="2829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+mn-ea"/>
                <a:ea typeface="+mn-ea"/>
              </a:rPr>
              <a:t>프로젝트 환경의 논리적 구성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04" y="1844824"/>
            <a:ext cx="4388393" cy="18393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313" y="1772816"/>
            <a:ext cx="3213167" cy="31988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231354"/>
            <a:ext cx="5213495" cy="1972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프로젝트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7920880" cy="5400600"/>
          </a:xfrm>
        </p:spPr>
        <p:txBody>
          <a:bodyPr/>
          <a:lstStyle/>
          <a:p>
            <a:r>
              <a:rPr lang="en-US" altLang="ko-KR" sz="1400" dirty="0" smtClean="0"/>
              <a:t>PC</a:t>
            </a:r>
            <a:r>
              <a:rPr lang="ko-KR" altLang="en-US" sz="1400" dirty="0"/>
              <a:t>가 준비되고 </a:t>
            </a:r>
            <a:r>
              <a:rPr lang="en-US" altLang="ko-KR" sz="1400" dirty="0"/>
              <a:t>VMware Workstation Player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설치되면 시나리오에 </a:t>
            </a:r>
            <a:r>
              <a:rPr lang="ko-KR" altLang="en-US" sz="1400" dirty="0"/>
              <a:t>따라 </a:t>
            </a:r>
            <a:r>
              <a:rPr lang="ko-KR" altLang="en-US" sz="1400" dirty="0" smtClean="0"/>
              <a:t>프로젝트 수행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ko-KR" altLang="en-US" sz="1400" b="0" dirty="0" smtClean="0"/>
              <a:t>회사가 </a:t>
            </a:r>
            <a:r>
              <a:rPr lang="ko-KR" altLang="en-US" sz="1400" b="0" dirty="0"/>
              <a:t>리눅스에서 동작하는 온라인 게임을 개발하는 프로젝트를 시작하게 되었다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 프로젝트는 </a:t>
            </a:r>
            <a:r>
              <a:rPr lang="ko-KR" altLang="en-US" sz="1400" b="0" dirty="0"/>
              <a:t>클라이언트와 서버 부분으로 팀을 나누어 진행할 계획이다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이에 따라 </a:t>
            </a:r>
            <a:r>
              <a:rPr lang="ko-KR" altLang="en-US" sz="1400" b="0" dirty="0" smtClean="0"/>
              <a:t>클라이언트 </a:t>
            </a:r>
            <a:r>
              <a:rPr lang="ko-KR" altLang="en-US" sz="1400" b="0" dirty="0"/>
              <a:t>개발을 하는 프로젝트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팀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서버 개발을 하는 프로젝트 </a:t>
            </a:r>
            <a:r>
              <a:rPr lang="en-US" altLang="ko-KR" sz="1400" b="0" dirty="0"/>
              <a:t>B </a:t>
            </a:r>
            <a:r>
              <a:rPr lang="ko-KR" altLang="en-US" sz="1400" b="0" dirty="0"/>
              <a:t>팀을 만들고 각 </a:t>
            </a:r>
            <a:r>
              <a:rPr lang="ko-KR" altLang="en-US" sz="1400" b="0" dirty="0" err="1" smtClean="0"/>
              <a:t>팀별로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세 명씩 배치했다</a:t>
            </a:r>
            <a:r>
              <a:rPr lang="en-US" altLang="ko-KR" sz="1400" b="0" dirty="0" smtClean="0"/>
              <a:t>.</a:t>
            </a:r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ko-KR" altLang="en-US" sz="1400" b="0" dirty="0"/>
              <a:t>과도한 디스크 낭비를 방지하기 위해 각 </a:t>
            </a:r>
            <a:r>
              <a:rPr lang="ko-KR" altLang="en-US" sz="1400" b="0" dirty="0" err="1"/>
              <a:t>사용자별로</a:t>
            </a:r>
            <a:r>
              <a:rPr lang="ko-KR" altLang="en-US" sz="1400" b="0" dirty="0"/>
              <a:t> 디스크를 </a:t>
            </a:r>
            <a:r>
              <a:rPr lang="en-US" altLang="ko-KR" sz="1400" b="0" dirty="0"/>
              <a:t>1GB</a:t>
            </a:r>
            <a:r>
              <a:rPr lang="ko-KR" altLang="en-US" sz="1400" b="0" dirty="0"/>
              <a:t>로 제한한다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프로젝트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팀은 게임 홍보를 위한 웹 사이트를 구축하는 업무를 추가로 담당하고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프로젝트 </a:t>
            </a:r>
            <a:r>
              <a:rPr lang="en-US" altLang="ko-KR" sz="1400" b="0" dirty="0" smtClean="0"/>
              <a:t>B </a:t>
            </a:r>
            <a:r>
              <a:rPr lang="ko-KR" altLang="en-US" sz="1400" b="0" dirty="0"/>
              <a:t>팀은 파일 송수신을 위해 </a:t>
            </a:r>
            <a:r>
              <a:rPr lang="en-US" altLang="ko-KR" sz="1400" b="0" dirty="0"/>
              <a:t>FTP</a:t>
            </a:r>
            <a:r>
              <a:rPr lang="ko-KR" altLang="en-US" sz="1400" b="0" dirty="0"/>
              <a:t>를 설치한다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팀 사이의 정보 공유를 위해 </a:t>
            </a:r>
            <a:r>
              <a:rPr lang="en-US" altLang="ko-KR" sz="1400" b="0" dirty="0"/>
              <a:t>NFS</a:t>
            </a:r>
            <a:r>
              <a:rPr lang="ko-KR" altLang="en-US" sz="1400" b="0" dirty="0"/>
              <a:t>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디스크를 공유하고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윈도를 사용하는 마케팅 팀과의 정보 공유를 위해 </a:t>
            </a:r>
            <a:r>
              <a:rPr lang="ko-KR" altLang="en-US" sz="1400" b="0" dirty="0" smtClean="0"/>
              <a:t>삼바를 </a:t>
            </a:r>
            <a:r>
              <a:rPr lang="ko-KR" altLang="en-US" sz="1400" b="0" dirty="0" smtClean="0"/>
              <a:t>설치한다</a:t>
            </a:r>
            <a:r>
              <a:rPr lang="en-US" altLang="ko-KR" sz="1400" b="0" dirty="0"/>
              <a:t>. NFS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삼바는 </a:t>
            </a:r>
            <a:r>
              <a:rPr lang="ko-KR" altLang="en-US" sz="1400" b="0" dirty="0"/>
              <a:t>두 번째 디스크에 파일 시스템을 설치하여 </a:t>
            </a:r>
            <a:r>
              <a:rPr lang="ko-KR" altLang="en-US" sz="1400" b="0" dirty="0" err="1"/>
              <a:t>마운트하고</a:t>
            </a:r>
            <a:r>
              <a:rPr lang="ko-KR" altLang="en-US" sz="1400" b="0" dirty="0"/>
              <a:t> 이 </a:t>
            </a:r>
            <a:r>
              <a:rPr lang="ko-KR" altLang="en-US" sz="1400" b="0" dirty="0" smtClean="0"/>
              <a:t>디렉터리를 </a:t>
            </a:r>
            <a:r>
              <a:rPr lang="ko-KR" altLang="en-US" sz="1400" b="0" dirty="0"/>
              <a:t>공유하도록 한다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ko-KR" altLang="en-US" sz="1400" b="0" dirty="0"/>
              <a:t>프로젝트 진행을 위해 우선적으로 해야 할 작업은 다음과 같다</a:t>
            </a:r>
            <a:r>
              <a:rPr lang="en-US" altLang="ko-KR" sz="1400" b="0" dirty="0"/>
              <a:t>.</a:t>
            </a:r>
          </a:p>
          <a:p>
            <a:pPr marL="0" indent="0">
              <a:buNone/>
            </a:pPr>
            <a:r>
              <a:rPr lang="en-US" altLang="ko-KR" sz="1400" b="0" dirty="0" smtClean="0"/>
              <a:t> • </a:t>
            </a:r>
            <a:r>
              <a:rPr lang="ko-KR" altLang="en-US" sz="1400" b="0" dirty="0" err="1"/>
              <a:t>리눅스</a:t>
            </a:r>
            <a:r>
              <a:rPr lang="ko-KR" altLang="en-US" sz="1400" b="0" dirty="0"/>
              <a:t> 설치와 디스크 추가 설치</a:t>
            </a:r>
          </a:p>
          <a:p>
            <a:pPr marL="0" indent="0">
              <a:buNone/>
            </a:pPr>
            <a:r>
              <a:rPr lang="en-US" altLang="ko-KR" sz="1400" b="0" dirty="0" smtClean="0"/>
              <a:t> • </a:t>
            </a:r>
            <a:r>
              <a:rPr lang="ko-KR" altLang="en-US" sz="1400" b="0" dirty="0"/>
              <a:t>사용자 등록과 디스크 쿼터 설정</a:t>
            </a:r>
          </a:p>
          <a:p>
            <a:pPr marL="0" indent="0">
              <a:buNone/>
            </a:pPr>
            <a:r>
              <a:rPr lang="en-US" altLang="ko-KR" sz="1400" b="0" dirty="0" smtClean="0"/>
              <a:t> • </a:t>
            </a:r>
            <a:r>
              <a:rPr lang="en-US" altLang="ko-KR" sz="1400" b="0" dirty="0"/>
              <a:t>DB</a:t>
            </a:r>
            <a:r>
              <a:rPr lang="ko-KR" altLang="en-US" sz="1400" b="0" dirty="0"/>
              <a:t>와 웹 서버 설정</a:t>
            </a:r>
          </a:p>
          <a:p>
            <a:pPr marL="0" indent="0">
              <a:buNone/>
            </a:pPr>
            <a:r>
              <a:rPr lang="en-US" altLang="ko-KR" sz="1400" b="0" dirty="0" smtClean="0"/>
              <a:t> • </a:t>
            </a:r>
            <a:r>
              <a:rPr lang="ko-KR" altLang="en-US" sz="1400" b="0" dirty="0"/>
              <a:t>웹 페이지 작성과 게시판 설치</a:t>
            </a:r>
          </a:p>
          <a:p>
            <a:pPr marL="0" indent="0">
              <a:buNone/>
            </a:pPr>
            <a:r>
              <a:rPr lang="en-US" altLang="ko-KR" sz="1400" b="0" dirty="0" smtClean="0"/>
              <a:t> • </a:t>
            </a:r>
            <a:r>
              <a:rPr lang="en-US" altLang="ko-KR" sz="1400" b="0" dirty="0"/>
              <a:t>NFS</a:t>
            </a:r>
            <a:r>
              <a:rPr lang="ko-KR" altLang="en-US" sz="1400" b="0" dirty="0"/>
              <a:t>와 </a:t>
            </a:r>
            <a:r>
              <a:rPr lang="ko-KR" altLang="en-US" sz="1400" b="0" dirty="0" smtClean="0"/>
              <a:t>삼바로 </a:t>
            </a:r>
            <a:r>
              <a:rPr lang="ko-KR" altLang="en-US" sz="1400" b="0" dirty="0"/>
              <a:t>디스크 공유</a:t>
            </a:r>
            <a:endParaRPr lang="en-US" altLang="ko-KR" sz="1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프로젝트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/>
              <a:t>시스템을 설치하고 디스크 </a:t>
            </a:r>
            <a:r>
              <a:rPr lang="en-US" altLang="ko-KR" dirty="0"/>
              <a:t>2 </a:t>
            </a:r>
            <a:r>
              <a:rPr lang="ko-KR" altLang="en-US" dirty="0" err="1" smtClean="0"/>
              <a:t>마운트하기</a:t>
            </a:r>
            <a:endParaRPr lang="en-US" altLang="ko-KR" dirty="0"/>
          </a:p>
          <a:p>
            <a:pPr lvl="1"/>
            <a:r>
              <a:rPr lang="ko-KR" altLang="en-US" dirty="0"/>
              <a:t>두 시스템에 모두 </a:t>
            </a:r>
            <a:r>
              <a:rPr lang="ko-KR" altLang="en-US" dirty="0" err="1"/>
              <a:t>리눅스를</a:t>
            </a:r>
            <a:r>
              <a:rPr lang="ko-KR" altLang="en-US" dirty="0"/>
              <a:t> 설치한다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 smtClean="0"/>
              <a:t> </a:t>
            </a:r>
            <a:r>
              <a:rPr lang="ko-KR" altLang="en-US" dirty="0"/>
              <a:t>디스크 </a:t>
            </a:r>
            <a:r>
              <a:rPr lang="en-US" altLang="ko-KR" dirty="0"/>
              <a:t>1</a:t>
            </a:r>
            <a:r>
              <a:rPr lang="ko-KR" altLang="en-US" dirty="0"/>
              <a:t>에 설치하며 자동 파티션을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/>
              <a:t>설치가 완료되면 </a:t>
            </a:r>
            <a:r>
              <a:rPr lang="ko-KR" altLang="en-US" dirty="0" err="1"/>
              <a:t>리눅스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 디스크 </a:t>
            </a:r>
            <a:r>
              <a:rPr lang="en-US" altLang="ko-KR" dirty="0"/>
              <a:t>2</a:t>
            </a:r>
            <a:r>
              <a:rPr lang="ko-KR" altLang="en-US" dirty="0"/>
              <a:t>를 연결하고 파일 시스템을 생성한 후 </a:t>
            </a:r>
            <a:r>
              <a:rPr lang="en-US" altLang="ko-KR" dirty="0"/>
              <a:t>/</a:t>
            </a:r>
            <a:r>
              <a:rPr lang="en-US" altLang="ko-KR" dirty="0" err="1"/>
              <a:t>nfs</a:t>
            </a:r>
            <a:r>
              <a:rPr lang="en-US" altLang="ko-KR" dirty="0"/>
              <a:t> </a:t>
            </a:r>
            <a:r>
              <a:rPr lang="ko-KR" altLang="en-US" dirty="0" smtClean="0"/>
              <a:t>디렉터리에 </a:t>
            </a:r>
            <a:r>
              <a:rPr lang="ko-KR" altLang="en-US" dirty="0" err="1"/>
              <a:t>마운트한다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SSH</a:t>
            </a:r>
            <a:r>
              <a:rPr lang="ko-KR" altLang="en-US" dirty="0"/>
              <a:t>가 동작하는지 확인하고 윈도에 한글 </a:t>
            </a:r>
            <a:r>
              <a:rPr lang="en-US" altLang="ko-KR" dirty="0" err="1"/>
              <a:t>HPuTTY</a:t>
            </a:r>
            <a:r>
              <a:rPr lang="ko-KR" altLang="en-US" dirty="0" smtClean="0"/>
              <a:t>를 </a:t>
            </a:r>
            <a:r>
              <a:rPr lang="ko-KR" altLang="en-US" dirty="0"/>
              <a:t>설치하여 </a:t>
            </a:r>
            <a:r>
              <a:rPr lang="ko-KR" altLang="en-US" dirty="0" smtClean="0"/>
              <a:t>윈도에서 </a:t>
            </a:r>
            <a:r>
              <a:rPr lang="ko-KR" altLang="en-US" dirty="0"/>
              <a:t>터미널로 리눅스에 접속할 수 있도록 한다</a:t>
            </a:r>
            <a:r>
              <a:rPr lang="en-US" altLang="ko-KR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/>
              <a:t>시스템에 사용자를 등록하고 사용자 계정에 쿼터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16-2]</a:t>
            </a:r>
            <a:r>
              <a:rPr lang="ko-KR" altLang="en-US" dirty="0"/>
              <a:t>를 참조하여 </a:t>
            </a:r>
            <a:r>
              <a:rPr lang="ko-KR" altLang="en-US" dirty="0" err="1"/>
              <a:t>리눅스</a:t>
            </a:r>
            <a:r>
              <a:rPr lang="ko-KR" altLang="en-US" dirty="0"/>
              <a:t> 시스템에 사용자 계정과 그룹을 등록하고 디스크 쿼터를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68" y="3677981"/>
            <a:ext cx="4255697" cy="3132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프로젝트 시나리오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3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/>
              <a:t>시스템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en-US" altLang="ko-KR" dirty="0" err="1"/>
              <a:t>MariaDB</a:t>
            </a:r>
            <a:r>
              <a:rPr lang="ko-KR" altLang="en-US" dirty="0"/>
              <a:t>를 설치하고 동작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en-US" altLang="ko-KR" dirty="0" err="1"/>
              <a:t>MariaDB</a:t>
            </a:r>
            <a:r>
              <a:rPr lang="ko-KR" altLang="en-US" dirty="0"/>
              <a:t>를 설치하고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16-3]</a:t>
            </a:r>
            <a:r>
              <a:rPr lang="ko-KR" altLang="en-US" dirty="0"/>
              <a:t>의 데이터베이스를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데이터베이스명은</a:t>
            </a:r>
            <a:r>
              <a:rPr lang="ko-KR" altLang="en-US" dirty="0" smtClean="0"/>
              <a:t> </a:t>
            </a:r>
            <a:r>
              <a:rPr lang="en-US" altLang="ko-KR" dirty="0"/>
              <a:t>PROJS, </a:t>
            </a:r>
            <a:r>
              <a:rPr lang="ko-KR" altLang="en-US" dirty="0" err="1"/>
              <a:t>테이블명은</a:t>
            </a:r>
            <a:r>
              <a:rPr lang="ko-KR" altLang="en-US" dirty="0"/>
              <a:t> </a:t>
            </a:r>
            <a:r>
              <a:rPr lang="en-US" altLang="ko-KR" dirty="0" err="1" smtClean="0"/>
              <a:t>proj_list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>
              <a:buFont typeface="+mj-ea"/>
              <a:buAutoNum type="circleNumDbPlain" startAt="4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/>
              <a:t>시스템 </a:t>
            </a:r>
            <a:r>
              <a:rPr lang="en-US" altLang="ko-KR" dirty="0"/>
              <a:t>1</a:t>
            </a:r>
            <a:r>
              <a:rPr lang="ko-KR" altLang="en-US" dirty="0"/>
              <a:t>에 아파치 웹 서버를 설치하고 웹 페이지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에 아파치 웹 서버를 설치하고 </a:t>
            </a:r>
            <a:r>
              <a:rPr lang="en-US" altLang="ko-KR" dirty="0"/>
              <a:t>APM</a:t>
            </a:r>
            <a:r>
              <a:rPr lang="ko-KR" altLang="en-US" dirty="0"/>
              <a:t>을 연동시킨다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또한 </a:t>
            </a:r>
            <a:r>
              <a:rPr lang="ko-KR" altLang="en-US" dirty="0"/>
              <a:t>프로젝트를 </a:t>
            </a:r>
            <a:r>
              <a:rPr lang="ko-KR" altLang="en-US" dirty="0" smtClean="0"/>
              <a:t>소개하는 </a:t>
            </a:r>
            <a:r>
              <a:rPr lang="ko-KR" altLang="en-US" dirty="0"/>
              <a:t>간단한 웹 페이지를 생성하고 게시판을 연결한다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9" y="2348880"/>
            <a:ext cx="7446818" cy="1697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프로젝트 시나리오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ea"/>
              <a:buAutoNum type="circleNumDbPlain" startAt="5"/>
            </a:pPr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FTP </a:t>
            </a:r>
            <a:r>
              <a:rPr lang="ko-KR" altLang="en-US" dirty="0"/>
              <a:t>서버를 설치하고 동작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FTP </a:t>
            </a:r>
            <a:r>
              <a:rPr lang="ko-KR" altLang="en-US" dirty="0"/>
              <a:t>서버를 설치하고 윈도에서 접근할 수 있도록 허용한다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윈도에는 </a:t>
            </a:r>
            <a:r>
              <a:rPr lang="en-US" altLang="ko-KR" dirty="0" smtClean="0"/>
              <a:t>FTP </a:t>
            </a:r>
            <a:r>
              <a:rPr lang="ko-KR" altLang="en-US" dirty="0"/>
              <a:t>클라이언트를 설치한다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윈도에서 </a:t>
            </a:r>
            <a:r>
              <a:rPr lang="ko-KR" altLang="en-US" dirty="0"/>
              <a:t>자신의 이력을 간단하게 소개하는 </a:t>
            </a:r>
            <a:r>
              <a:rPr lang="en-US" altLang="ko-KR" dirty="0"/>
              <a:t>me.txt </a:t>
            </a:r>
            <a:r>
              <a:rPr lang="ko-KR" altLang="en-US" dirty="0"/>
              <a:t>파일을 </a:t>
            </a:r>
            <a:r>
              <a:rPr lang="ko-KR" altLang="en-US" dirty="0" smtClean="0"/>
              <a:t>만들고 </a:t>
            </a:r>
            <a:r>
              <a:rPr lang="en-US" altLang="ko-KR" dirty="0"/>
              <a:t>projb1 </a:t>
            </a:r>
            <a:r>
              <a:rPr lang="ko-KR" altLang="en-US" dirty="0"/>
              <a:t>계정의 홈 디렉터리에 </a:t>
            </a:r>
            <a:r>
              <a:rPr lang="ko-KR" altLang="en-US" dirty="0" err="1"/>
              <a:t>업로드한다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>
              <a:buFont typeface="+mj-ea"/>
              <a:buAutoNum type="circleNumDbPlain" startAt="5"/>
            </a:pPr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dirty="0"/>
              <a:t>NFS</a:t>
            </a:r>
            <a:r>
              <a:rPr lang="ko-KR" altLang="en-US" dirty="0"/>
              <a:t>로 연동시키고 디렉터리 </a:t>
            </a:r>
            <a:r>
              <a:rPr lang="ko-KR" altLang="en-US" dirty="0" smtClean="0"/>
              <a:t>공유하기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/home/</a:t>
            </a:r>
            <a:r>
              <a:rPr lang="en-US" altLang="ko-KR" dirty="0" err="1"/>
              <a:t>ProjShare</a:t>
            </a:r>
            <a:r>
              <a:rPr lang="en-US" altLang="ko-KR" dirty="0"/>
              <a:t> </a:t>
            </a:r>
            <a:r>
              <a:rPr lang="ko-KR" altLang="en-US" dirty="0"/>
              <a:t>디렉터리를 </a:t>
            </a:r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2</a:t>
            </a:r>
            <a:r>
              <a:rPr lang="ko-KR" altLang="en-US" dirty="0"/>
              <a:t>와 공유한다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시스템 </a:t>
            </a:r>
            <a:r>
              <a:rPr lang="en-US" altLang="ko-KR" dirty="0"/>
              <a:t>2</a:t>
            </a:r>
            <a:r>
              <a:rPr lang="ko-KR" altLang="en-US" dirty="0"/>
              <a:t>에도 </a:t>
            </a:r>
            <a:r>
              <a:rPr lang="en-US" altLang="ko-KR" dirty="0"/>
              <a:t>/home/</a:t>
            </a:r>
            <a:r>
              <a:rPr lang="en-US" altLang="ko-KR" dirty="0" err="1"/>
              <a:t>ProjShare</a:t>
            </a:r>
            <a:r>
              <a:rPr lang="en-US" altLang="ko-KR" dirty="0"/>
              <a:t> </a:t>
            </a:r>
            <a:r>
              <a:rPr lang="ko-KR" altLang="en-US" dirty="0"/>
              <a:t>디렉터리를 만들고 이 디렉터리에 </a:t>
            </a:r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 smtClean="0"/>
              <a:t>/</a:t>
            </a:r>
            <a:r>
              <a:rPr lang="en-US" altLang="ko-KR" dirty="0"/>
              <a:t>home/</a:t>
            </a:r>
            <a:r>
              <a:rPr lang="en-US" altLang="ko-KR" dirty="0" err="1"/>
              <a:t>ProjShare</a:t>
            </a:r>
            <a:r>
              <a:rPr lang="en-US" altLang="ko-KR" dirty="0"/>
              <a:t> </a:t>
            </a:r>
            <a:r>
              <a:rPr lang="ko-KR" altLang="en-US" dirty="0"/>
              <a:t>디렉터리를 연결한다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여기서는 </a:t>
            </a:r>
            <a:r>
              <a:rPr lang="ko-KR" altLang="en-US" dirty="0"/>
              <a:t>실습의 편의를 위해 </a:t>
            </a:r>
            <a:r>
              <a:rPr lang="en-US" altLang="ko-KR" dirty="0"/>
              <a:t>/home/</a:t>
            </a:r>
            <a:r>
              <a:rPr lang="en-US" altLang="ko-KR" dirty="0" err="1"/>
              <a:t>ProjShare</a:t>
            </a:r>
            <a:r>
              <a:rPr lang="en-US" altLang="ko-KR" dirty="0"/>
              <a:t> </a:t>
            </a:r>
            <a:r>
              <a:rPr lang="ko-KR" altLang="en-US" dirty="0" smtClean="0"/>
              <a:t>디렉터리의 </a:t>
            </a:r>
            <a:r>
              <a:rPr lang="ko-KR" altLang="en-US" dirty="0"/>
              <a:t>접근 권한을 </a:t>
            </a:r>
            <a:r>
              <a:rPr lang="en-US" altLang="ko-KR" dirty="0"/>
              <a:t>777</a:t>
            </a:r>
            <a:r>
              <a:rPr lang="ko-KR" altLang="en-US" dirty="0"/>
              <a:t>로 하지만</a:t>
            </a:r>
            <a:r>
              <a:rPr lang="en-US" altLang="ko-KR" dirty="0"/>
              <a:t>, </a:t>
            </a:r>
            <a:r>
              <a:rPr lang="ko-KR" altLang="en-US" dirty="0"/>
              <a:t>실제 환경에서는 팀 간에 로그인 </a:t>
            </a:r>
            <a:r>
              <a:rPr lang="en-US" altLang="ko-KR" dirty="0"/>
              <a:t>ID</a:t>
            </a:r>
            <a:r>
              <a:rPr lang="ko-KR" altLang="en-US" dirty="0"/>
              <a:t>를 공유하여 </a:t>
            </a:r>
            <a:r>
              <a:rPr lang="ko-KR" altLang="en-US" dirty="0" smtClean="0"/>
              <a:t>사용할 </a:t>
            </a:r>
            <a:r>
              <a:rPr lang="ko-KR" altLang="en-US" dirty="0"/>
              <a:t>수 있도록 하는 것이 바람직하다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>
              <a:buFont typeface="+mj-ea"/>
              <a:buAutoNum type="circleNumDbPlain" startAt="5"/>
            </a:pPr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과 윈도를 </a:t>
            </a:r>
            <a:r>
              <a:rPr lang="ko-KR" altLang="en-US" dirty="0" smtClean="0"/>
              <a:t>삼바로 </a:t>
            </a:r>
            <a:r>
              <a:rPr lang="ko-KR" altLang="en-US" dirty="0" smtClean="0"/>
              <a:t>공유하기</a:t>
            </a:r>
            <a:endParaRPr lang="en-US" altLang="ko-KR" dirty="0" smtClean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ko-KR" altLang="en-US" dirty="0" smtClean="0"/>
              <a:t>삼바</a:t>
            </a:r>
            <a:r>
              <a:rPr lang="en-US" altLang="ko-KR" dirty="0" smtClean="0"/>
              <a:t> </a:t>
            </a:r>
            <a:r>
              <a:rPr lang="ko-KR" altLang="en-US" dirty="0"/>
              <a:t>서버를 설치하고 </a:t>
            </a:r>
            <a:r>
              <a:rPr lang="en-US" altLang="ko-KR" dirty="0"/>
              <a:t>/home/</a:t>
            </a:r>
            <a:r>
              <a:rPr lang="en-US" altLang="ko-KR" dirty="0" err="1"/>
              <a:t>ProjShare</a:t>
            </a:r>
            <a:r>
              <a:rPr lang="en-US" altLang="ko-KR" dirty="0"/>
              <a:t> </a:t>
            </a:r>
            <a:r>
              <a:rPr lang="ko-KR" altLang="en-US" dirty="0"/>
              <a:t>디렉터리를 윈도와 </a:t>
            </a:r>
            <a:r>
              <a:rPr lang="ko-KR" altLang="en-US" dirty="0" smtClean="0"/>
              <a:t>공유한다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삼</a:t>
            </a:r>
            <a:r>
              <a:rPr lang="ko-KR" altLang="en-US" dirty="0" smtClean="0"/>
              <a:t>바</a:t>
            </a:r>
            <a:r>
              <a:rPr lang="en-US" altLang="ko-KR" dirty="0" smtClean="0"/>
              <a:t> </a:t>
            </a:r>
            <a:r>
              <a:rPr lang="ko-KR" altLang="en-US" dirty="0"/>
              <a:t>디렉터리에 생성된 파일은 윈도 그리고 </a:t>
            </a:r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ko-KR" altLang="en-US" dirty="0" err="1"/>
              <a:t>리눅스</a:t>
            </a:r>
            <a:r>
              <a:rPr lang="ko-KR" altLang="en-US" dirty="0"/>
              <a:t> 시스템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ko-KR" altLang="en-US" dirty="0" smtClean="0"/>
              <a:t>모두 </a:t>
            </a:r>
            <a:r>
              <a:rPr lang="ko-KR" altLang="en-US" dirty="0"/>
              <a:t>볼 수 있어야 한다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25296</TotalTime>
  <Words>553</Words>
  <Application>Microsoft Office PowerPoint</Application>
  <PresentationFormat>화면 슬라이드 쇼(4:3)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16. 프로젝트</vt:lpstr>
      <vt:lpstr>PowerPoint 프레젠테이션</vt:lpstr>
      <vt:lpstr>01 프로젝트의 개요와 환경 구성</vt:lpstr>
      <vt:lpstr>01 프로젝트의 개요와 환경 구성</vt:lpstr>
      <vt:lpstr>02 프로젝트 시나리오</vt:lpstr>
      <vt:lpstr>02 프로젝트 시나리오</vt:lpstr>
      <vt:lpstr>02 프로젝트 시나리오</vt:lpstr>
      <vt:lpstr>02 프로젝트 시나리오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1175</cp:revision>
  <dcterms:created xsi:type="dcterms:W3CDTF">2012-07-11T10:23:22Z</dcterms:created>
  <dcterms:modified xsi:type="dcterms:W3CDTF">2018-03-07T12:56:56Z</dcterms:modified>
</cp:coreProperties>
</file>