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3"/>
  </p:notesMasterIdLst>
  <p:handoutMasterIdLst>
    <p:handoutMasterId r:id="rId34"/>
  </p:handoutMasterIdLst>
  <p:sldIdLst>
    <p:sldId id="265" r:id="rId2"/>
    <p:sldId id="256" r:id="rId3"/>
    <p:sldId id="266" r:id="rId4"/>
    <p:sldId id="383" r:id="rId5"/>
    <p:sldId id="504" r:id="rId6"/>
    <p:sldId id="428" r:id="rId7"/>
    <p:sldId id="429" r:id="rId8"/>
    <p:sldId id="486" r:id="rId9"/>
    <p:sldId id="431" r:id="rId10"/>
    <p:sldId id="432" r:id="rId11"/>
    <p:sldId id="433" r:id="rId12"/>
    <p:sldId id="487" r:id="rId13"/>
    <p:sldId id="434" r:id="rId14"/>
    <p:sldId id="488" r:id="rId15"/>
    <p:sldId id="435" r:id="rId16"/>
    <p:sldId id="489" r:id="rId17"/>
    <p:sldId id="438" r:id="rId18"/>
    <p:sldId id="437" r:id="rId19"/>
    <p:sldId id="439" r:id="rId20"/>
    <p:sldId id="440" r:id="rId21"/>
    <p:sldId id="441" r:id="rId22"/>
    <p:sldId id="442" r:id="rId23"/>
    <p:sldId id="443" r:id="rId24"/>
    <p:sldId id="444" r:id="rId25"/>
    <p:sldId id="445" r:id="rId26"/>
    <p:sldId id="446" r:id="rId27"/>
    <p:sldId id="447" r:id="rId28"/>
    <p:sldId id="490" r:id="rId29"/>
    <p:sldId id="491" r:id="rId30"/>
    <p:sldId id="494" r:id="rId31"/>
    <p:sldId id="385" r:id="rId3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609A"/>
    <a:srgbClr val="608DC4"/>
    <a:srgbClr val="3F6EA7"/>
    <a:srgbClr val="345284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8898" autoAdjust="0"/>
  </p:normalViewPr>
  <p:slideViewPr>
    <p:cSldViewPr>
      <p:cViewPr varScale="1">
        <p:scale>
          <a:sx n="58" d="100"/>
          <a:sy n="58" d="100"/>
        </p:scale>
        <p:origin x="78" y="39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2018-03-04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2018-03-04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323528" y="5589240"/>
            <a:ext cx="82296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494903"/>
            <a:ext cx="1702710" cy="251931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>
            <a:off x="5025394" y="0"/>
            <a:ext cx="4105308" cy="4307497"/>
            <a:chOff x="4863381" y="53834"/>
            <a:chExt cx="4105308" cy="4307497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3876945"/>
            <a:ext cx="6211645" cy="15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92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5025394" y="0"/>
            <a:ext cx="4105308" cy="4307497"/>
            <a:chOff x="4863381" y="53834"/>
            <a:chExt cx="4105308" cy="4307497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3876945"/>
            <a:ext cx="6211645" cy="1552912"/>
          </a:xfrm>
          <a:prstGeom prst="rect">
            <a:avLst/>
          </a:prstGeom>
        </p:spPr>
      </p:pic>
      <p:sp>
        <p:nvSpPr>
          <p:cNvPr id="16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7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ctrTitle" hasCustomPrompt="1"/>
          </p:nvPr>
        </p:nvSpPr>
        <p:spPr>
          <a:xfrm>
            <a:off x="2500584" y="1340768"/>
            <a:ext cx="5095752" cy="2520280"/>
          </a:xfrm>
        </p:spPr>
        <p:txBody>
          <a:bodyPr/>
          <a:lstStyle>
            <a:lvl1pPr algn="l">
              <a:defRPr sz="5400" b="1" i="1" baseline="0">
                <a:solidFill>
                  <a:schemeClr val="accent6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en-US" altLang="ko-KR" dirty="0" smtClean="0"/>
              <a:t>Thank you.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807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0542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우분투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리눅스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903248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7745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4678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536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837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2018-03-04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4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파일의 접근 권한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접근 권한의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ko-KR" altLang="en-US" dirty="0"/>
              <a:t> 읽기 권한</a:t>
            </a:r>
            <a:r>
              <a:rPr lang="en-US" altLang="ko-KR" dirty="0"/>
              <a:t>, </a:t>
            </a:r>
            <a:r>
              <a:rPr lang="ko-KR" altLang="en-US" dirty="0"/>
              <a:t>쓰기 권한</a:t>
            </a:r>
            <a:r>
              <a:rPr lang="en-US" altLang="ko-KR" dirty="0"/>
              <a:t>, </a:t>
            </a:r>
            <a:r>
              <a:rPr lang="ko-KR" altLang="en-US" dirty="0"/>
              <a:t>실행 권한 등 세 가지로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접근 권한의 표기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/>
              <a:t> 사용자 </a:t>
            </a:r>
            <a:r>
              <a:rPr lang="ko-KR" altLang="en-US" dirty="0" err="1"/>
              <a:t>카테고리별로</a:t>
            </a:r>
            <a:r>
              <a:rPr lang="ko-KR" altLang="en-US" dirty="0"/>
              <a:t> 누가 파일을 읽고 쓰고 실행할 수 있는지를 문자로 </a:t>
            </a:r>
            <a:r>
              <a:rPr lang="ko-KR" altLang="en-US" dirty="0" smtClean="0"/>
              <a:t>표현한 것</a:t>
            </a:r>
            <a:endParaRPr lang="en-US" altLang="ko-KR" dirty="0" smtClean="0"/>
          </a:p>
          <a:p>
            <a:pPr lvl="1"/>
            <a:r>
              <a:rPr lang="ko-KR" altLang="en-US" dirty="0"/>
              <a:t>읽기 권한은 </a:t>
            </a:r>
            <a:r>
              <a:rPr lang="en-US" altLang="ko-KR" dirty="0"/>
              <a:t>r, </a:t>
            </a:r>
            <a:r>
              <a:rPr lang="ko-KR" altLang="en-US" dirty="0"/>
              <a:t>쓰기 권한은 </a:t>
            </a:r>
            <a:r>
              <a:rPr lang="en-US" altLang="ko-KR" dirty="0"/>
              <a:t>w, </a:t>
            </a:r>
            <a:r>
              <a:rPr lang="ko-KR" altLang="en-US" dirty="0"/>
              <a:t>실행 권한은 </a:t>
            </a:r>
            <a:r>
              <a:rPr lang="en-US" altLang="ko-KR" dirty="0"/>
              <a:t>x</a:t>
            </a:r>
            <a:r>
              <a:rPr lang="ko-KR" altLang="en-US" dirty="0"/>
              <a:t>로 나타내며</a:t>
            </a:r>
            <a:r>
              <a:rPr lang="en-US" altLang="ko-KR" dirty="0"/>
              <a:t>, </a:t>
            </a:r>
            <a:r>
              <a:rPr lang="ko-KR" altLang="en-US" dirty="0"/>
              <a:t>해당 권한이 없는 </a:t>
            </a:r>
            <a:r>
              <a:rPr lang="ko-KR" altLang="en-US" dirty="0" smtClean="0"/>
              <a:t>경우에는 </a:t>
            </a:r>
            <a:r>
              <a:rPr lang="en-US" altLang="ko-KR" dirty="0"/>
              <a:t>-</a:t>
            </a:r>
            <a:r>
              <a:rPr lang="ko-KR" altLang="en-US" dirty="0"/>
              <a:t>로 </a:t>
            </a:r>
            <a:r>
              <a:rPr lang="ko-KR" altLang="en-US" dirty="0" smtClean="0"/>
              <a:t>표기</a:t>
            </a:r>
            <a:endParaRPr lang="en-US" altLang="ko-KR" dirty="0" smtClean="0"/>
          </a:p>
          <a:p>
            <a:pPr lvl="1"/>
            <a:r>
              <a:rPr lang="ko-KR" altLang="en-US" dirty="0"/>
              <a:t>사용자 </a:t>
            </a:r>
            <a:r>
              <a:rPr lang="ko-KR" altLang="en-US" dirty="0" err="1"/>
              <a:t>카테고리별로</a:t>
            </a:r>
            <a:r>
              <a:rPr lang="ko-KR" altLang="en-US" dirty="0"/>
              <a:t> 세 가지 권한의 부여 여부를 </a:t>
            </a:r>
            <a:r>
              <a:rPr lang="en-US" altLang="ko-KR" dirty="0" err="1"/>
              <a:t>rwx</a:t>
            </a:r>
            <a:r>
              <a:rPr lang="en-US" altLang="ko-KR" dirty="0"/>
              <a:t> </a:t>
            </a:r>
            <a:r>
              <a:rPr lang="ko-KR" altLang="en-US" dirty="0"/>
              <a:t>세 문자를 </a:t>
            </a:r>
            <a:r>
              <a:rPr lang="ko-KR" altLang="en-US" dirty="0" smtClean="0"/>
              <a:t>묶어서 </a:t>
            </a:r>
            <a:r>
              <a:rPr lang="ko-KR" altLang="en-US" dirty="0"/>
              <a:t>표기</a:t>
            </a: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endParaRPr lang="en-US" altLang="ko-KR" dirty="0" smtClean="0"/>
          </a:p>
          <a:p>
            <a:pPr lvl="1">
              <a:spcBef>
                <a:spcPct val="0"/>
              </a:spcBef>
            </a:pPr>
            <a:endParaRPr lang="en-US" altLang="ko-KR" dirty="0"/>
          </a:p>
          <a:p>
            <a:pPr lvl="1">
              <a:spcBef>
                <a:spcPct val="0"/>
              </a:spcBef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42" y="1896156"/>
            <a:ext cx="7412182" cy="24851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803" y="5743839"/>
            <a:ext cx="7438159" cy="935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파일의 접근 권한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접근 권한의 표기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12" y="1652414"/>
            <a:ext cx="3409950" cy="1104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547" y="3048558"/>
            <a:ext cx="8058150" cy="3257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파일의 접근 권한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접근 권한의 변경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기호 모드 </a:t>
            </a:r>
            <a:r>
              <a:rPr lang="en-US" altLang="ko-KR" dirty="0"/>
              <a:t>: </a:t>
            </a:r>
            <a:r>
              <a:rPr lang="ko-KR" altLang="en-US" dirty="0"/>
              <a:t>접근 권한을 변경하기 위해 문자와 기호를 사용하여 권한을 </a:t>
            </a:r>
            <a:r>
              <a:rPr lang="ko-KR" altLang="en-US" dirty="0" smtClean="0"/>
              <a:t>표시</a:t>
            </a:r>
            <a:endParaRPr lang="en-US" altLang="ko-KR" dirty="0"/>
          </a:p>
          <a:p>
            <a:pPr lvl="1"/>
            <a:r>
              <a:rPr lang="ko-KR" altLang="en-US" dirty="0" smtClean="0"/>
              <a:t>숫자 </a:t>
            </a:r>
            <a:r>
              <a:rPr lang="ko-KR" altLang="en-US" dirty="0"/>
              <a:t>모드 </a:t>
            </a:r>
            <a:r>
              <a:rPr lang="en-US" altLang="ko-KR" dirty="0"/>
              <a:t>: </a:t>
            </a:r>
            <a:r>
              <a:rPr lang="ko-KR" altLang="en-US" dirty="0"/>
              <a:t>접근 권한을 변경하기 위해 숫자를 </a:t>
            </a:r>
            <a:r>
              <a:rPr lang="ko-KR" altLang="en-US" dirty="0" smtClean="0"/>
              <a:t>사용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00808"/>
            <a:ext cx="7464136" cy="14460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/>
              <a:t>기호를 이용한 파일 접근 권한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352928" cy="5544616"/>
          </a:xfrm>
        </p:spPr>
        <p:txBody>
          <a:bodyPr/>
          <a:lstStyle/>
          <a:p>
            <a:r>
              <a:rPr lang="ko-KR" altLang="en-US" dirty="0"/>
              <a:t>기호 </a:t>
            </a:r>
            <a:r>
              <a:rPr lang="ko-KR" altLang="en-US" dirty="0" smtClean="0"/>
              <a:t>모드</a:t>
            </a:r>
            <a:endParaRPr lang="en-US" altLang="ko-KR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43100" y="3200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07" y="1521612"/>
            <a:ext cx="4424795" cy="13594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210" y="2766863"/>
            <a:ext cx="5100205" cy="40091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기호를 이용한 파일 접근 권한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r>
              <a:rPr lang="ko-KR" altLang="en-US" dirty="0"/>
              <a:t>기호 모드를 사용한 접근 권한 설정의 </a:t>
            </a:r>
            <a:r>
              <a:rPr lang="ko-KR" altLang="en-US" dirty="0" smtClean="0"/>
              <a:t>예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45" y="1849177"/>
            <a:ext cx="7221682" cy="4095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기호를 이용한 파일 접근 권한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67146"/>
            <a:ext cx="8208912" cy="5280274"/>
          </a:xfrm>
        </p:spPr>
        <p:txBody>
          <a:bodyPr/>
          <a:lstStyle/>
          <a:p>
            <a:r>
              <a:rPr lang="ko-KR" altLang="en-US" dirty="0" smtClean="0"/>
              <a:t>기회를 이용한 접근 권한 변경 예</a:t>
            </a: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 smtClean="0"/>
              <a:t>현재 접근 권한 확인</a:t>
            </a:r>
            <a:r>
              <a:rPr lang="en-US" altLang="ko-KR" dirty="0"/>
              <a:t>:  </a:t>
            </a:r>
            <a:r>
              <a:rPr lang="en-US" altLang="ko-KR" dirty="0" err="1"/>
              <a:t>rw</a:t>
            </a:r>
            <a:r>
              <a:rPr lang="en-US" altLang="ko-KR" dirty="0"/>
              <a:t>-r--</a:t>
            </a:r>
            <a:r>
              <a:rPr lang="en-US" altLang="ko-KR" dirty="0" smtClean="0"/>
              <a:t>r</a:t>
            </a:r>
            <a:r>
              <a:rPr lang="en-US" altLang="ko-KR" dirty="0" smtClean="0"/>
              <a:t>—</a:t>
            </a:r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소유자의 쓰기 권한을 </a:t>
            </a:r>
            <a:r>
              <a:rPr lang="ko-KR" altLang="en-US" dirty="0" smtClean="0"/>
              <a:t>제거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u-w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29" y="1761834"/>
            <a:ext cx="7472795" cy="12122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10" y="3385525"/>
            <a:ext cx="7490114" cy="14374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기호를 이용한 파일 접근 권한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pPr lvl="1"/>
            <a:r>
              <a:rPr lang="ko-KR" altLang="en-US" dirty="0"/>
              <a:t>그룹에 쓰기와 실행 권한을 부여한다 </a:t>
            </a:r>
            <a:r>
              <a:rPr lang="en-US" altLang="ko-KR" dirty="0"/>
              <a:t>: </a:t>
            </a:r>
            <a:r>
              <a:rPr lang="en-US" altLang="ko-KR" dirty="0" err="1" smtClean="0"/>
              <a:t>g+wx</a:t>
            </a:r>
            <a:endParaRPr lang="en-US" altLang="ko-KR" dirty="0" smtClean="0"/>
          </a:p>
          <a:p>
            <a:pPr lvl="1"/>
            <a:r>
              <a:rPr lang="ko-KR" altLang="en-US" dirty="0"/>
              <a:t>기타 사용자에게 실행 권한을 부여한다 </a:t>
            </a:r>
            <a:r>
              <a:rPr lang="en-US" altLang="ko-KR" dirty="0"/>
              <a:t>: </a:t>
            </a:r>
            <a:r>
              <a:rPr lang="en-US" altLang="ko-KR" dirty="0" err="1" smtClean="0"/>
              <a:t>o+x</a:t>
            </a:r>
            <a:endParaRPr lang="en-US" altLang="ko-KR" dirty="0" smtClean="0"/>
          </a:p>
          <a:p>
            <a:pPr lvl="1"/>
            <a:r>
              <a:rPr lang="ko-KR" altLang="en-US" dirty="0"/>
              <a:t>그룹과 기타 사용자의 실행 권한을 제거한다 </a:t>
            </a:r>
            <a:r>
              <a:rPr lang="en-US" altLang="ko-KR" dirty="0"/>
              <a:t>: </a:t>
            </a:r>
            <a:r>
              <a:rPr lang="en-US" altLang="ko-KR" dirty="0" smtClean="0"/>
              <a:t>go-x</a:t>
            </a:r>
          </a:p>
          <a:p>
            <a:pPr lvl="1"/>
            <a:r>
              <a:rPr lang="ko-KR" altLang="en-US" dirty="0"/>
              <a:t>모두에게 실행 권한을 부여한다 </a:t>
            </a:r>
            <a:r>
              <a:rPr lang="en-US" altLang="ko-KR" dirty="0"/>
              <a:t>: </a:t>
            </a:r>
            <a:r>
              <a:rPr lang="en-US" altLang="ko-KR" dirty="0" err="1" smtClean="0"/>
              <a:t>a+x</a:t>
            </a:r>
            <a:endParaRPr lang="en-US" altLang="ko-KR" dirty="0" smtClean="0"/>
          </a:p>
          <a:p>
            <a:pPr lvl="1"/>
            <a:r>
              <a:rPr lang="ko-KR" altLang="en-US" dirty="0"/>
              <a:t>소유자에게 쓰기 권한을 부여하고 그룹의 쓰기 권한은 제거한다 </a:t>
            </a:r>
            <a:r>
              <a:rPr lang="en-US" altLang="ko-KR" dirty="0"/>
              <a:t>: </a:t>
            </a:r>
            <a:r>
              <a:rPr lang="en-US" altLang="ko-KR" dirty="0" err="1"/>
              <a:t>u+w</a:t>
            </a:r>
            <a:r>
              <a:rPr lang="en-US" altLang="ko-KR" dirty="0"/>
              <a:t> ,g-w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/>
              <a:t>숫자를 이용한 파일 접근 권한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/>
              <a:t>숫자로 </a:t>
            </a:r>
            <a:r>
              <a:rPr lang="ko-KR" altLang="en-US" dirty="0" smtClean="0"/>
              <a:t>환산하기</a:t>
            </a:r>
            <a:endParaRPr lang="en-US" altLang="ko-KR" dirty="0" smtClean="0"/>
          </a:p>
          <a:p>
            <a:pPr lvl="1"/>
            <a:r>
              <a:rPr lang="ko-KR" altLang="en-US" dirty="0"/>
              <a:t> 숫자 모드에서는 각 </a:t>
            </a:r>
            <a:r>
              <a:rPr lang="ko-KR" altLang="en-US" dirty="0" smtClean="0"/>
              <a:t>권한이 </a:t>
            </a:r>
            <a:r>
              <a:rPr lang="ko-KR" altLang="en-US" dirty="0"/>
              <a:t>있고 없고를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표기하고 이를 다시 환산하여 숫자로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ko-KR" altLang="en-US" dirty="0" err="1"/>
              <a:t>카테고리별로</a:t>
            </a:r>
            <a:r>
              <a:rPr lang="ko-KR" altLang="en-US" dirty="0"/>
              <a:t> </a:t>
            </a:r>
            <a:r>
              <a:rPr lang="ko-KR" altLang="en-US" dirty="0" smtClean="0"/>
              <a:t>권한의 </a:t>
            </a:r>
            <a:r>
              <a:rPr lang="ko-KR" altLang="en-US" dirty="0"/>
              <a:t>조합에 따라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7</a:t>
            </a:r>
            <a:r>
              <a:rPr lang="ko-KR" altLang="en-US" dirty="0"/>
              <a:t>로 나타내는 것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76872"/>
            <a:ext cx="5753100" cy="212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숫자를 이용한 파일 접근 권한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387702" y="1196752"/>
            <a:ext cx="5360761" cy="5400600"/>
          </a:xfrm>
        </p:spPr>
        <p:txBody>
          <a:bodyPr/>
          <a:lstStyle/>
          <a:p>
            <a:r>
              <a:rPr lang="ko-KR" altLang="en-US" dirty="0"/>
              <a:t>권한을 숫자로 환산하는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r-x</a:t>
            </a:r>
            <a:r>
              <a:rPr lang="ko-KR" altLang="en-US" dirty="0"/>
              <a:t>라고 할 때 </a:t>
            </a:r>
            <a:r>
              <a:rPr lang="ko-KR" altLang="en-US" dirty="0" smtClean="0"/>
              <a:t>권한이 </a:t>
            </a:r>
            <a:r>
              <a:rPr lang="ko-KR" altLang="en-US" dirty="0"/>
              <a:t>있는 것은 </a:t>
            </a:r>
            <a:r>
              <a:rPr lang="en-US" altLang="ko-KR" dirty="0"/>
              <a:t>1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없는 것은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2</a:t>
            </a:r>
            <a:r>
              <a:rPr lang="ko-KR" altLang="en-US" dirty="0"/>
              <a:t>진수 </a:t>
            </a:r>
            <a:r>
              <a:rPr lang="en-US" altLang="ko-KR" dirty="0"/>
              <a:t>1, 0,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변환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 smtClean="0"/>
              <a:t>2</a:t>
            </a:r>
            <a:r>
              <a:rPr lang="ko-KR" altLang="en-US" dirty="0"/>
              <a:t>진수를 각 </a:t>
            </a:r>
            <a:r>
              <a:rPr lang="ko-KR" altLang="en-US" dirty="0" err="1" smtClean="0"/>
              <a:t>자릿수별로</a:t>
            </a:r>
            <a:r>
              <a:rPr lang="ko-KR" altLang="en-US" dirty="0" smtClean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진수로 환산하면 </a:t>
            </a:r>
            <a:r>
              <a:rPr lang="en-US" altLang="ko-KR" dirty="0" smtClean="0"/>
              <a:t>4</a:t>
            </a:r>
            <a:r>
              <a:rPr lang="en-US" altLang="ko-KR" dirty="0"/>
              <a:t>, 0,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된다</a:t>
            </a:r>
            <a:r>
              <a:rPr lang="en-US" altLang="ko-KR" dirty="0" smtClean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세 숫자를 </a:t>
            </a:r>
            <a:r>
              <a:rPr lang="ko-KR" altLang="en-US" dirty="0" smtClean="0"/>
              <a:t>더하면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최종 권한 값은 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 됨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5" y="1276350"/>
            <a:ext cx="3124200" cy="4305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593" y="3068960"/>
            <a:ext cx="4978977" cy="3333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숫자를 이용한 파일 접근 권한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/>
              <a:t>전체 권한을 숫자로 </a:t>
            </a:r>
            <a:r>
              <a:rPr lang="ko-KR" altLang="en-US" dirty="0" smtClean="0"/>
              <a:t>표기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64" y="1632185"/>
            <a:ext cx="5286375" cy="1781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64" y="3753036"/>
            <a:ext cx="5543550" cy="2247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/>
          </p:nvPr>
        </p:nvSpPr>
        <p:spPr>
          <a:xfrm>
            <a:off x="323850" y="5589241"/>
            <a:ext cx="8496622" cy="1080120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Chapter 05. </a:t>
            </a:r>
            <a:r>
              <a:rPr lang="ko-KR" altLang="en-US" sz="2800" dirty="0" smtClean="0"/>
              <a:t>파일 접근 권한 관리하기</a:t>
            </a:r>
            <a:endParaRPr lang="ko-KR" altLang="en-US" sz="2400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숫자를 이용한 파일 접근 권한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05111"/>
            <a:ext cx="8208912" cy="5400600"/>
          </a:xfrm>
        </p:spPr>
        <p:txBody>
          <a:bodyPr/>
          <a:lstStyle/>
          <a:p>
            <a:r>
              <a:rPr lang="ko-KR" altLang="en-US" dirty="0"/>
              <a:t>숫자 모드로 접근 권한 </a:t>
            </a:r>
            <a:r>
              <a:rPr lang="ko-KR" altLang="en-US" dirty="0" smtClean="0"/>
              <a:t>변경하기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숫자의 </a:t>
            </a:r>
            <a:r>
              <a:rPr lang="ko-KR" altLang="en-US" dirty="0"/>
              <a:t>각 위치가 사용자 카테고리를 나타내기 때문에 사용자 카테고리를 </a:t>
            </a:r>
            <a:r>
              <a:rPr lang="ko-KR" altLang="en-US" dirty="0" smtClean="0"/>
              <a:t>따로 </a:t>
            </a:r>
            <a:r>
              <a:rPr lang="ko-KR" altLang="en-US" dirty="0"/>
              <a:t>지정할 필요가 </a:t>
            </a:r>
            <a:r>
              <a:rPr lang="ko-KR" altLang="en-US" dirty="0" smtClean="0"/>
              <a:t>없다</a:t>
            </a:r>
            <a:endParaRPr lang="en-US" altLang="ko-KR" dirty="0" smtClean="0"/>
          </a:p>
          <a:p>
            <a:pPr lvl="1"/>
            <a:r>
              <a:rPr lang="ko-KR" altLang="en-US" dirty="0"/>
              <a:t>항상 세 자리 수를 사용해야 하므로 변경하려는 </a:t>
            </a:r>
            <a:r>
              <a:rPr lang="ko-KR" altLang="en-US" dirty="0" smtClean="0"/>
              <a:t>사용자 </a:t>
            </a:r>
            <a:r>
              <a:rPr lang="ko-KR" altLang="en-US" dirty="0"/>
              <a:t>카테고리의 권한뿐만 아니라 그룹과 기타 사용자의 권한도 반드시 같이 </a:t>
            </a:r>
            <a:r>
              <a:rPr lang="ko-KR" altLang="en-US" dirty="0" smtClean="0"/>
              <a:t>명시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556792"/>
            <a:ext cx="4381500" cy="1419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숫자를 이용한 파일 접근 권한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숫자 모드로 접근 권한 </a:t>
            </a:r>
            <a:r>
              <a:rPr lang="ko-KR" altLang="en-US" dirty="0" smtClean="0"/>
              <a:t>변경하기 예</a:t>
            </a: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 smtClean="0"/>
              <a:t>현재 </a:t>
            </a:r>
            <a:r>
              <a:rPr lang="ko-KR" altLang="en-US" dirty="0"/>
              <a:t>접근 </a:t>
            </a:r>
            <a:r>
              <a:rPr lang="ko-KR" altLang="en-US" dirty="0" smtClean="0"/>
              <a:t>권한</a:t>
            </a:r>
            <a:r>
              <a:rPr lang="en-US" altLang="ko-KR" dirty="0" smtClean="0"/>
              <a:t>: 644(</a:t>
            </a:r>
            <a:r>
              <a:rPr lang="en-US" altLang="ko-KR" dirty="0" err="1" smtClean="0"/>
              <a:t>rw</a:t>
            </a:r>
            <a:r>
              <a:rPr lang="en-US" altLang="ko-KR" dirty="0" smtClean="0"/>
              <a:t>-r-</a:t>
            </a:r>
            <a:r>
              <a:rPr lang="en-US" altLang="ko-KR" dirty="0"/>
              <a:t>-r-</a:t>
            </a:r>
            <a:r>
              <a:rPr lang="en-US" altLang="ko-KR" dirty="0" smtClean="0"/>
              <a:t>-)</a:t>
            </a:r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소유자의 쓰기 권한을 </a:t>
            </a:r>
            <a:r>
              <a:rPr lang="ko-KR" altLang="en-US" dirty="0" smtClean="0"/>
              <a:t>제거</a:t>
            </a:r>
            <a:r>
              <a:rPr lang="en-US" altLang="ko-KR" dirty="0"/>
              <a:t>:  r--r--r--</a:t>
            </a:r>
            <a:r>
              <a:rPr lang="ko-KR" altLang="en-US" dirty="0"/>
              <a:t>이므로 </a:t>
            </a:r>
            <a:r>
              <a:rPr lang="en-US" altLang="ko-KR" dirty="0" smtClean="0"/>
              <a:t>444</a:t>
            </a:r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그룹에 쓰기와 실행 권한을 </a:t>
            </a:r>
            <a:r>
              <a:rPr lang="ko-KR" altLang="en-US" dirty="0" smtClean="0"/>
              <a:t>부여</a:t>
            </a:r>
            <a:r>
              <a:rPr lang="en-US" altLang="ko-KR" dirty="0"/>
              <a:t>: r--</a:t>
            </a:r>
            <a:r>
              <a:rPr lang="en-US" altLang="ko-KR" dirty="0" err="1"/>
              <a:t>rwxr</a:t>
            </a:r>
            <a:r>
              <a:rPr lang="en-US" altLang="ko-KR" dirty="0"/>
              <a:t>--</a:t>
            </a:r>
            <a:r>
              <a:rPr lang="ko-KR" altLang="en-US" dirty="0" smtClean="0"/>
              <a:t>이므로 </a:t>
            </a:r>
            <a:r>
              <a:rPr lang="en-US" altLang="ko-KR" dirty="0"/>
              <a:t>474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80" y="1784644"/>
            <a:ext cx="7481455" cy="10390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64" y="3114773"/>
            <a:ext cx="7481455" cy="13248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940" y="4731254"/>
            <a:ext cx="7472795" cy="133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숫자를 이용한 파일 접근 권한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pPr lvl="1"/>
            <a:r>
              <a:rPr lang="ko-KR" altLang="en-US" dirty="0"/>
              <a:t>기타 사용자에게 실행 권한을 부여한다 </a:t>
            </a:r>
            <a:r>
              <a:rPr lang="en-US" altLang="ko-KR" dirty="0"/>
              <a:t>: </a:t>
            </a:r>
            <a:r>
              <a:rPr lang="en-US" altLang="ko-KR" dirty="0" err="1" smtClean="0"/>
              <a:t>o+x</a:t>
            </a:r>
            <a:r>
              <a:rPr lang="en-US" altLang="ko-KR" dirty="0" smtClean="0"/>
              <a:t> ,  </a:t>
            </a:r>
            <a:r>
              <a:rPr lang="en-US" altLang="ko-KR" dirty="0"/>
              <a:t>r--</a:t>
            </a:r>
            <a:r>
              <a:rPr lang="en-US" altLang="ko-KR" dirty="0" err="1"/>
              <a:t>rwxr</a:t>
            </a:r>
            <a:r>
              <a:rPr lang="en-US" altLang="ko-KR" dirty="0"/>
              <a:t>-x → </a:t>
            </a:r>
            <a:r>
              <a:rPr lang="en-US" altLang="ko-KR" dirty="0" smtClean="0"/>
              <a:t>475</a:t>
            </a:r>
          </a:p>
          <a:p>
            <a:pPr lvl="1"/>
            <a:r>
              <a:rPr lang="ko-KR" altLang="en-US" dirty="0"/>
              <a:t>그룹과 기타 사용자의 실행 권한을 제거한다 </a:t>
            </a:r>
            <a:r>
              <a:rPr lang="en-US" altLang="ko-KR" dirty="0"/>
              <a:t>: </a:t>
            </a:r>
            <a:r>
              <a:rPr lang="en-US" altLang="ko-KR" dirty="0" smtClean="0"/>
              <a:t>go-x,   </a:t>
            </a:r>
            <a:r>
              <a:rPr lang="en-US" altLang="ko-KR" dirty="0"/>
              <a:t>r--</a:t>
            </a:r>
            <a:r>
              <a:rPr lang="en-US" altLang="ko-KR" dirty="0" err="1"/>
              <a:t>rw</a:t>
            </a:r>
            <a:r>
              <a:rPr lang="en-US" altLang="ko-KR" dirty="0"/>
              <a:t>-r-- → </a:t>
            </a:r>
            <a:r>
              <a:rPr lang="en-US" altLang="ko-KR" dirty="0" smtClean="0"/>
              <a:t>464</a:t>
            </a:r>
          </a:p>
          <a:p>
            <a:pPr lvl="1"/>
            <a:r>
              <a:rPr lang="ko-KR" altLang="en-US" dirty="0" smtClean="0"/>
              <a:t>모두에게 </a:t>
            </a:r>
            <a:r>
              <a:rPr lang="ko-KR" altLang="en-US" dirty="0"/>
              <a:t>실행 권한을 부여한다 </a:t>
            </a:r>
            <a:r>
              <a:rPr lang="en-US" altLang="ko-KR" dirty="0"/>
              <a:t>: </a:t>
            </a:r>
            <a:r>
              <a:rPr lang="en-US" altLang="ko-KR" dirty="0" err="1" smtClean="0"/>
              <a:t>a+x</a:t>
            </a:r>
            <a:r>
              <a:rPr lang="en-US" altLang="ko-KR" dirty="0" smtClean="0"/>
              <a:t>,   </a:t>
            </a:r>
            <a:r>
              <a:rPr lang="en-US" altLang="ko-KR" dirty="0"/>
              <a:t>r-</a:t>
            </a:r>
            <a:r>
              <a:rPr lang="en-US" altLang="ko-KR" dirty="0" err="1"/>
              <a:t>xrwxr</a:t>
            </a:r>
            <a:r>
              <a:rPr lang="en-US" altLang="ko-KR" dirty="0"/>
              <a:t>-x → </a:t>
            </a:r>
            <a:r>
              <a:rPr lang="en-US" altLang="ko-KR" dirty="0" smtClean="0"/>
              <a:t>575</a:t>
            </a:r>
          </a:p>
          <a:p>
            <a:pPr lvl="1"/>
            <a:r>
              <a:rPr lang="ko-KR" altLang="en-US" dirty="0"/>
              <a:t>소유자에게 쓰기 권한을 부여하고 그룹의 쓰기 권한은 제거한다 </a:t>
            </a:r>
            <a:r>
              <a:rPr lang="en-US" altLang="ko-KR" dirty="0"/>
              <a:t>: </a:t>
            </a:r>
            <a:r>
              <a:rPr lang="en-US" altLang="ko-KR" dirty="0" err="1" smtClean="0"/>
              <a:t>u+w,g-w</a:t>
            </a:r>
            <a:r>
              <a:rPr lang="en-US" altLang="ko-KR" dirty="0" smtClean="0"/>
              <a:t>,   </a:t>
            </a:r>
            <a:r>
              <a:rPr lang="en-US" altLang="ko-KR" dirty="0" err="1" smtClean="0"/>
              <a:t>rwxr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xr</a:t>
            </a:r>
            <a:r>
              <a:rPr lang="en-US" altLang="ko-KR" dirty="0" smtClean="0"/>
              <a:t>-x </a:t>
            </a:r>
            <a:r>
              <a:rPr lang="en-US" altLang="ko-KR" dirty="0"/>
              <a:t>→ </a:t>
            </a:r>
            <a:r>
              <a:rPr lang="en-US" altLang="ko-KR" dirty="0" smtClean="0"/>
              <a:t>755</a:t>
            </a:r>
          </a:p>
          <a:p>
            <a:pPr lvl="1"/>
            <a:r>
              <a:rPr lang="ko-KR" altLang="en-US" dirty="0"/>
              <a:t>소유자의 권한만 남기고 나머지 사용자의 권한은 모두 </a:t>
            </a:r>
            <a:r>
              <a:rPr lang="ko-KR" altLang="en-US" dirty="0" smtClean="0"/>
              <a:t>제거</a:t>
            </a:r>
            <a:r>
              <a:rPr lang="en-US" altLang="ko-KR" dirty="0" smtClean="0"/>
              <a:t>:  </a:t>
            </a:r>
            <a:r>
              <a:rPr lang="en-US" altLang="ko-KR" dirty="0" err="1"/>
              <a:t>rwx</a:t>
            </a:r>
            <a:r>
              <a:rPr lang="en-US" altLang="ko-KR" dirty="0"/>
              <a:t>------ → 700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</a:t>
            </a:r>
            <a:r>
              <a:rPr lang="ko-KR" altLang="en-US" dirty="0"/>
              <a:t>기본 접근 권한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기본 접근 </a:t>
            </a:r>
            <a:r>
              <a:rPr lang="ko-KR" altLang="en-US" dirty="0" smtClean="0"/>
              <a:t>권한</a:t>
            </a:r>
            <a:endParaRPr lang="en-US" altLang="ko-KR" dirty="0" smtClean="0"/>
          </a:p>
          <a:p>
            <a:pPr lvl="1"/>
            <a:r>
              <a:rPr lang="ko-KR" altLang="en-US" dirty="0" err="1"/>
              <a:t>리눅스에서는</a:t>
            </a:r>
            <a:r>
              <a:rPr lang="ko-KR" altLang="en-US" dirty="0"/>
              <a:t> 파일이나 디렉터리를 생성할 때 기본 접근 권한이 자동적으로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ko-KR" altLang="en-US" dirty="0"/>
              <a:t>일반 </a:t>
            </a:r>
            <a:r>
              <a:rPr lang="ko-KR" altLang="en-US" dirty="0" smtClean="0"/>
              <a:t>파일의 </a:t>
            </a:r>
            <a:r>
              <a:rPr lang="ko-KR" altLang="en-US" dirty="0"/>
              <a:t>경우 </a:t>
            </a:r>
            <a:r>
              <a:rPr lang="ko-KR" altLang="en-US" dirty="0" smtClean="0"/>
              <a:t>소유자는 </a:t>
            </a:r>
            <a:r>
              <a:rPr lang="ko-KR" altLang="en-US" dirty="0"/>
              <a:t>읽기와 쓰기 권한이 설정되고 </a:t>
            </a:r>
            <a:r>
              <a:rPr lang="ko-KR" altLang="en-US" dirty="0" smtClean="0"/>
              <a:t>그룹과 기타 </a:t>
            </a:r>
            <a:r>
              <a:rPr lang="ko-KR" altLang="en-US" dirty="0"/>
              <a:t>사용자는 읽기 권한만 설정</a:t>
            </a:r>
          </a:p>
          <a:p>
            <a:pPr lvl="1"/>
            <a:r>
              <a:rPr lang="ko-KR" altLang="en-US" dirty="0" smtClean="0"/>
              <a:t>디렉터리의 </a:t>
            </a:r>
            <a:r>
              <a:rPr lang="ko-KR" altLang="en-US" dirty="0"/>
              <a:t>경우 </a:t>
            </a:r>
            <a:r>
              <a:rPr lang="ko-KR" altLang="en-US" dirty="0" smtClean="0"/>
              <a:t>소유자는 </a:t>
            </a:r>
            <a:r>
              <a:rPr lang="ko-KR" altLang="en-US" dirty="0"/>
              <a:t>읽기</a:t>
            </a:r>
            <a:r>
              <a:rPr lang="en-US" altLang="ko-KR" dirty="0"/>
              <a:t>, </a:t>
            </a:r>
            <a:r>
              <a:rPr lang="ko-KR" altLang="en-US" dirty="0"/>
              <a:t>쓰기</a:t>
            </a:r>
            <a:r>
              <a:rPr lang="en-US" altLang="ko-KR" dirty="0"/>
              <a:t>, </a:t>
            </a:r>
            <a:r>
              <a:rPr lang="ko-KR" altLang="en-US" dirty="0"/>
              <a:t>실행 권한이 설정되고 </a:t>
            </a:r>
            <a:r>
              <a:rPr lang="ko-KR" altLang="en-US" dirty="0" smtClean="0"/>
              <a:t>그룹과 기타 </a:t>
            </a:r>
            <a:r>
              <a:rPr lang="ko-KR" altLang="en-US" dirty="0"/>
              <a:t>사용자는 </a:t>
            </a:r>
            <a:r>
              <a:rPr lang="ko-KR" altLang="en-US" dirty="0" smtClean="0"/>
              <a:t>읽기</a:t>
            </a:r>
            <a:r>
              <a:rPr lang="en-US" altLang="ko-KR" dirty="0"/>
              <a:t>, </a:t>
            </a:r>
            <a:r>
              <a:rPr lang="ko-KR" altLang="en-US" dirty="0"/>
              <a:t>실행 권한만 설정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576" y="2426396"/>
            <a:ext cx="7394864" cy="24072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기본 접근 권한 설정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기본 접근 권한 확인하고 </a:t>
            </a:r>
            <a:r>
              <a:rPr lang="ko-KR" altLang="en-US" dirty="0" smtClean="0"/>
              <a:t>변경하기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아무 </a:t>
            </a:r>
            <a:r>
              <a:rPr lang="ko-KR" altLang="en-US" dirty="0"/>
              <a:t>인자 없이 </a:t>
            </a:r>
            <a:r>
              <a:rPr lang="en-US" altLang="ko-KR" dirty="0" err="1"/>
              <a:t>umask</a:t>
            </a:r>
            <a:r>
              <a:rPr lang="en-US" altLang="ko-KR" dirty="0"/>
              <a:t> </a:t>
            </a:r>
            <a:r>
              <a:rPr lang="ko-KR" altLang="en-US" dirty="0"/>
              <a:t>명령만 사용할 </a:t>
            </a:r>
            <a:r>
              <a:rPr lang="ko-KR" altLang="en-US" dirty="0" smtClean="0"/>
              <a:t>경우 </a:t>
            </a:r>
            <a:r>
              <a:rPr lang="ko-KR" altLang="en-US" dirty="0"/>
              <a:t>기본 마스크 </a:t>
            </a:r>
            <a:r>
              <a:rPr lang="ko-KR" altLang="en-US" dirty="0" smtClean="0"/>
              <a:t>값 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마스크 값의 의미</a:t>
            </a:r>
            <a:endParaRPr lang="en-US" altLang="ko-KR" dirty="0" smtClean="0"/>
          </a:p>
          <a:p>
            <a:pPr lvl="1"/>
            <a:r>
              <a:rPr lang="ko-KR" altLang="en-US" dirty="0"/>
              <a:t>마스크 값은 파일이나 디렉터리 생성 시 부여하지 않을 권한을 지정해놓는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/>
              <a:t>마스크 값이 </a:t>
            </a:r>
            <a:r>
              <a:rPr lang="en-US" altLang="ko-KR" dirty="0" smtClean="0"/>
              <a:t>022</a:t>
            </a:r>
            <a:r>
              <a:rPr lang="ko-KR" altLang="en-US" dirty="0"/>
              <a:t>일 </a:t>
            </a:r>
            <a:r>
              <a:rPr lang="ko-KR" altLang="en-US" dirty="0" smtClean="0"/>
              <a:t>경우 이는 </a:t>
            </a:r>
            <a:r>
              <a:rPr lang="en-US" altLang="ko-KR" dirty="0"/>
              <a:t> </a:t>
            </a:r>
            <a:r>
              <a:rPr lang="en-US" altLang="ko-KR" dirty="0" smtClean="0"/>
              <a:t>----w--w-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그룹과 기타 </a:t>
            </a:r>
            <a:r>
              <a:rPr lang="ko-KR" altLang="en-US" dirty="0"/>
              <a:t>사용자에게 쓰기 권한은 부여하지 않겠다는 뜻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39" y="1567967"/>
            <a:ext cx="7490114" cy="17058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08" y="3723878"/>
            <a:ext cx="7429500" cy="8572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58" y="5742875"/>
            <a:ext cx="7490114" cy="7879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기본 접근 권한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76561"/>
            <a:ext cx="8352928" cy="5400600"/>
          </a:xfrm>
        </p:spPr>
        <p:txBody>
          <a:bodyPr/>
          <a:lstStyle/>
          <a:p>
            <a:r>
              <a:rPr lang="ko-KR" altLang="en-US" dirty="0" smtClean="0"/>
              <a:t>마스크 </a:t>
            </a:r>
            <a:r>
              <a:rPr lang="ko-KR" altLang="en-US" dirty="0"/>
              <a:t>값 </a:t>
            </a:r>
            <a:r>
              <a:rPr lang="ko-KR" altLang="en-US" dirty="0" smtClean="0"/>
              <a:t>변경하기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마스크 </a:t>
            </a:r>
            <a:r>
              <a:rPr lang="ko-KR" altLang="en-US" dirty="0"/>
              <a:t>값을 바꾸면 파일이나 디렉터리를 생성할 때 적용되는 기본 접근 </a:t>
            </a:r>
            <a:r>
              <a:rPr lang="ko-KR" altLang="en-US" dirty="0" smtClean="0"/>
              <a:t>권한도 변경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57" y="1704772"/>
            <a:ext cx="7455477" cy="10650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17" y="3200507"/>
            <a:ext cx="7455477" cy="2242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기본 접근 권한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마스크 값의 적용 </a:t>
            </a:r>
            <a:r>
              <a:rPr lang="ko-KR" altLang="en-US" dirty="0" smtClean="0"/>
              <a:t>과정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350" y="1412776"/>
            <a:ext cx="4442114" cy="13508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42" y="2493419"/>
            <a:ext cx="3749386" cy="41996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238" y="4593248"/>
            <a:ext cx="3749386" cy="20262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기본 접근 권한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여러 가지 마스크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err="1"/>
              <a:t>umask</a:t>
            </a:r>
            <a:r>
              <a:rPr lang="ko-KR" altLang="en-US" dirty="0"/>
              <a:t>로 마스크 값을 바꿀 때 파일과 디렉터리에 모두 적용해봐야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/>
              <a:t>마스크 값이 </a:t>
            </a:r>
            <a:r>
              <a:rPr lang="ko-KR" altLang="en-US" dirty="0" smtClean="0"/>
              <a:t>파일에는 </a:t>
            </a:r>
            <a:r>
              <a:rPr lang="ko-KR" altLang="en-US" dirty="0"/>
              <a:t>적합하지만 디렉터리에는 적합하지 않을 수도 </a:t>
            </a:r>
            <a:r>
              <a:rPr lang="ko-KR" altLang="en-US" dirty="0" smtClean="0"/>
              <a:t>있음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66" y="1844824"/>
            <a:ext cx="8162925" cy="1771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06 </a:t>
            </a:r>
            <a:r>
              <a:rPr lang="ko-KR" altLang="en-US" dirty="0"/>
              <a:t>특수 접근 권한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특수 접근 </a:t>
            </a:r>
            <a:r>
              <a:rPr lang="ko-KR" altLang="en-US" dirty="0" smtClean="0"/>
              <a:t>권한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접근 권한은 원래 </a:t>
            </a:r>
            <a:r>
              <a:rPr lang="en-US" altLang="ko-KR" dirty="0" smtClean="0"/>
              <a:t>4</a:t>
            </a:r>
            <a:r>
              <a:rPr lang="ko-KR" altLang="en-US" dirty="0" smtClean="0"/>
              <a:t>자리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생략된 맨 앞자리는 특수 접근 권한 의미</a:t>
            </a:r>
            <a:endParaRPr lang="en-US" altLang="ko-KR" dirty="0" smtClean="0"/>
          </a:p>
          <a:p>
            <a:pPr lvl="1"/>
            <a:r>
              <a:rPr lang="ko-KR" altLang="en-US" dirty="0"/>
              <a:t>맨 앞자리 숫자가 </a:t>
            </a:r>
            <a:r>
              <a:rPr lang="en-US" altLang="ko-KR" dirty="0"/>
              <a:t>0</a:t>
            </a:r>
            <a:r>
              <a:rPr lang="ko-KR" altLang="en-US" dirty="0"/>
              <a:t>이면 일반적인 접근 </a:t>
            </a:r>
            <a:r>
              <a:rPr lang="ko-KR" altLang="en-US" dirty="0" smtClean="0"/>
              <a:t>권한이지만 </a:t>
            </a:r>
            <a:r>
              <a:rPr lang="ko-KR" altLang="en-US" dirty="0"/>
              <a:t>이 숫자가 </a:t>
            </a:r>
            <a:r>
              <a:rPr lang="en-US" altLang="ko-KR" dirty="0"/>
              <a:t>1, 2, 4</a:t>
            </a:r>
            <a:r>
              <a:rPr lang="ko-KR" altLang="en-US" dirty="0"/>
              <a:t>이면 특수 접근 권한이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SetUID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맨 앞자리가 </a:t>
            </a:r>
            <a:r>
              <a:rPr lang="en-US" altLang="ko-KR" dirty="0"/>
              <a:t>4</a:t>
            </a:r>
          </a:p>
          <a:p>
            <a:pPr lvl="1"/>
            <a:r>
              <a:rPr lang="en-US" altLang="ko-KR" dirty="0" err="1" smtClean="0"/>
              <a:t>SetGID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맨 앞자리가 </a:t>
            </a:r>
            <a:r>
              <a:rPr lang="en-US" altLang="ko-KR" dirty="0"/>
              <a:t>2</a:t>
            </a:r>
          </a:p>
          <a:p>
            <a:pPr lvl="1"/>
            <a:r>
              <a:rPr lang="ko-KR" altLang="en-US" dirty="0" err="1" smtClean="0"/>
              <a:t>스티키</a:t>
            </a:r>
            <a:r>
              <a:rPr lang="ko-KR" altLang="en-US" dirty="0" smtClean="0"/>
              <a:t> </a:t>
            </a:r>
            <a:r>
              <a:rPr lang="ko-KR" altLang="en-US" dirty="0"/>
              <a:t>비트</a:t>
            </a:r>
            <a:r>
              <a:rPr lang="en-US" altLang="ko-KR" dirty="0"/>
              <a:t>(sticky bit) : </a:t>
            </a:r>
            <a:r>
              <a:rPr lang="ko-KR" altLang="en-US" dirty="0"/>
              <a:t>맨 앞자리가 </a:t>
            </a:r>
            <a:r>
              <a:rPr lang="en-US" altLang="ko-KR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 </a:t>
            </a:r>
            <a:r>
              <a:rPr lang="ko-KR" altLang="en-US" dirty="0"/>
              <a:t>특수 접근 권한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 smtClean="0"/>
              <a:t>SetUID</a:t>
            </a:r>
            <a:endParaRPr lang="en-US" altLang="ko-KR" dirty="0" smtClean="0"/>
          </a:p>
          <a:p>
            <a:pPr lvl="1"/>
            <a:r>
              <a:rPr lang="ko-KR" altLang="en-US" dirty="0"/>
              <a:t>해당 파일이 실행되는 동안에는 파일을 실행한 사용자의 </a:t>
            </a:r>
            <a:r>
              <a:rPr lang="ko-KR" altLang="en-US" dirty="0" smtClean="0"/>
              <a:t>권한이 </a:t>
            </a:r>
            <a:r>
              <a:rPr lang="ko-KR" altLang="en-US" dirty="0"/>
              <a:t>아니라 파일 소유자의 권한으로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파일에 </a:t>
            </a:r>
            <a:r>
              <a:rPr lang="en-US" altLang="ko-KR" dirty="0" err="1" smtClean="0"/>
              <a:t>SetUID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r>
              <a:rPr lang="en-US" altLang="ko-KR" dirty="0"/>
              <a:t>: </a:t>
            </a:r>
            <a:r>
              <a:rPr lang="en-US" altLang="ko-KR" dirty="0" err="1"/>
              <a:t>SetUID</a:t>
            </a:r>
            <a:r>
              <a:rPr lang="ko-KR" altLang="en-US" dirty="0"/>
              <a:t>는 접근 권한에서 맨 앞자리에 </a:t>
            </a:r>
            <a:r>
              <a:rPr lang="en-US" altLang="ko-KR" dirty="0"/>
              <a:t>4</a:t>
            </a:r>
            <a:r>
              <a:rPr lang="ko-KR" altLang="en-US" dirty="0"/>
              <a:t>를 </a:t>
            </a:r>
            <a:r>
              <a:rPr lang="ko-KR" altLang="en-US" dirty="0" smtClean="0"/>
              <a:t>설정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SetUID</a:t>
            </a:r>
            <a:r>
              <a:rPr lang="ko-KR" altLang="en-US" dirty="0"/>
              <a:t>가 설정되면 소유자의 실행 권한에 ‘</a:t>
            </a:r>
            <a:r>
              <a:rPr lang="en-US" altLang="ko-KR" dirty="0"/>
              <a:t>s’</a:t>
            </a:r>
            <a:r>
              <a:rPr lang="ko-KR" altLang="en-US" dirty="0"/>
              <a:t>가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set.exe</a:t>
            </a:r>
            <a:r>
              <a:rPr lang="ko-KR" altLang="en-US" dirty="0"/>
              <a:t>를 실행하면 항상 </a:t>
            </a:r>
            <a:r>
              <a:rPr lang="en-US" altLang="ko-KR" dirty="0"/>
              <a:t>user1</a:t>
            </a:r>
            <a:r>
              <a:rPr lang="ko-KR" altLang="en-US" dirty="0"/>
              <a:t>의 권한을 가지고 실행된다는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/shadow </a:t>
            </a:r>
            <a:r>
              <a:rPr lang="ko-KR" altLang="en-US" dirty="0"/>
              <a:t>파일은 </a:t>
            </a:r>
            <a:r>
              <a:rPr lang="en-US" altLang="ko-KR" dirty="0"/>
              <a:t>root </a:t>
            </a:r>
            <a:r>
              <a:rPr lang="ko-KR" altLang="en-US" dirty="0"/>
              <a:t>계정으로만 수정이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passwd</a:t>
            </a:r>
            <a:r>
              <a:rPr lang="en-US" altLang="ko-KR" dirty="0" smtClean="0"/>
              <a:t> </a:t>
            </a:r>
            <a:r>
              <a:rPr lang="ko-KR" altLang="en-US" dirty="0"/>
              <a:t>명령은 </a:t>
            </a:r>
            <a:r>
              <a:rPr lang="en-US" altLang="ko-KR" dirty="0" err="1" smtClean="0"/>
              <a:t>SetUID</a:t>
            </a:r>
            <a:r>
              <a:rPr lang="ko-KR" altLang="en-US" dirty="0"/>
              <a:t>가 설정되어 있기 때문에 소유자인 </a:t>
            </a:r>
            <a:r>
              <a:rPr lang="en-US" altLang="ko-KR" dirty="0"/>
              <a:t>root </a:t>
            </a:r>
            <a:r>
              <a:rPr lang="ko-KR" altLang="en-US" dirty="0"/>
              <a:t>권한으로 실행이 되어 </a:t>
            </a:r>
            <a:r>
              <a:rPr lang="ko-KR" altLang="en-US" dirty="0" smtClean="0"/>
              <a:t>암호 변경 가능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SetUID</a:t>
            </a:r>
            <a:r>
              <a:rPr lang="ko-KR" altLang="en-US" dirty="0" smtClean="0"/>
              <a:t>를 이용한 </a:t>
            </a:r>
            <a:r>
              <a:rPr lang="ko-KR" altLang="en-US" dirty="0"/>
              <a:t>해킹도 등장하여 보안에 신경을 써야</a:t>
            </a:r>
            <a:endParaRPr lang="en-US" altLang="ko-KR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946609" y="2132856"/>
            <a:ext cx="7513823" cy="2391156"/>
            <a:chOff x="807564" y="2117424"/>
            <a:chExt cx="7513823" cy="239115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2614" y="2117424"/>
              <a:ext cx="7498773" cy="131618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7564" y="3426194"/>
              <a:ext cx="7490114" cy="1082386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905" y="5145371"/>
            <a:ext cx="7481455" cy="7706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00. </a:t>
            </a:r>
            <a:r>
              <a:rPr lang="ko-KR" altLang="en-US" dirty="0"/>
              <a:t>개요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01. </a:t>
            </a:r>
            <a:r>
              <a:rPr lang="ko-KR" altLang="en-US" dirty="0"/>
              <a:t>파일의 속성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02. </a:t>
            </a:r>
            <a:r>
              <a:rPr lang="ko-KR" altLang="en-US" dirty="0"/>
              <a:t>파일의 접근 권한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03. </a:t>
            </a:r>
            <a:r>
              <a:rPr lang="ko-KR" altLang="en-US" dirty="0"/>
              <a:t>기호를 이용한 파일 접근 권한 변경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04. </a:t>
            </a:r>
            <a:r>
              <a:rPr lang="ko-KR" altLang="en-US" dirty="0"/>
              <a:t>숫자를 이용한 파일 접근 권한 변경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05. </a:t>
            </a:r>
            <a:r>
              <a:rPr lang="ko-KR" altLang="en-US" dirty="0"/>
              <a:t>기본 접근 권한 설정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06. </a:t>
            </a:r>
            <a:r>
              <a:rPr lang="ko-KR" altLang="en-US" dirty="0"/>
              <a:t>특수 접근 권한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 </a:t>
            </a:r>
            <a:r>
              <a:rPr lang="ko-KR" altLang="en-US" dirty="0"/>
              <a:t>특수 접근 권한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 smtClean="0"/>
              <a:t>SetGID</a:t>
            </a:r>
            <a:endParaRPr lang="en-US" altLang="ko-KR" dirty="0" smtClean="0"/>
          </a:p>
          <a:p>
            <a:pPr lvl="1"/>
            <a:r>
              <a:rPr lang="en-US" altLang="ko-KR" dirty="0" err="1"/>
              <a:t>SetGID</a:t>
            </a:r>
            <a:r>
              <a:rPr lang="ko-KR" altLang="en-US" dirty="0"/>
              <a:t>가 설정된 파일을 실행하면 해당 파일이 </a:t>
            </a:r>
            <a:r>
              <a:rPr lang="ko-KR" altLang="en-US" dirty="0" smtClean="0"/>
              <a:t>실행되는 </a:t>
            </a:r>
            <a:r>
              <a:rPr lang="ko-KR" altLang="en-US" dirty="0"/>
              <a:t>동안에는 파일 소유 그룹의 권한으로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err="1"/>
              <a:t>SetGID</a:t>
            </a:r>
            <a:r>
              <a:rPr lang="ko-KR" altLang="en-US" dirty="0"/>
              <a:t>는 </a:t>
            </a:r>
            <a:r>
              <a:rPr lang="en-US" altLang="ko-KR" dirty="0"/>
              <a:t>2755</a:t>
            </a:r>
            <a:r>
              <a:rPr lang="ko-KR" altLang="en-US" dirty="0"/>
              <a:t>와 같이 접근 권한에서 </a:t>
            </a:r>
            <a:r>
              <a:rPr lang="ko-KR" altLang="en-US" dirty="0" smtClean="0"/>
              <a:t>맨 </a:t>
            </a:r>
            <a:r>
              <a:rPr lang="ko-KR" altLang="en-US" dirty="0"/>
              <a:t>앞자리에 </a:t>
            </a:r>
            <a:r>
              <a:rPr lang="en-US" altLang="ko-KR" dirty="0"/>
              <a:t>2</a:t>
            </a:r>
            <a:r>
              <a:rPr lang="ko-KR" altLang="en-US" dirty="0"/>
              <a:t>를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ko-KR" altLang="en-US" dirty="0" err="1"/>
              <a:t>스티키</a:t>
            </a:r>
            <a:r>
              <a:rPr lang="ko-KR" altLang="en-US" dirty="0"/>
              <a:t> </a:t>
            </a:r>
            <a:r>
              <a:rPr lang="ko-KR" altLang="en-US" dirty="0" smtClean="0"/>
              <a:t>비트</a:t>
            </a:r>
            <a:endParaRPr lang="en-US" altLang="ko-KR" dirty="0" smtClean="0"/>
          </a:p>
          <a:p>
            <a:pPr lvl="1"/>
            <a:r>
              <a:rPr lang="ko-KR" altLang="en-US" dirty="0" err="1"/>
              <a:t>스티키</a:t>
            </a:r>
            <a:r>
              <a:rPr lang="ko-KR" altLang="en-US" dirty="0"/>
              <a:t> 비트는 디렉터리에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ko-KR" altLang="en-US" dirty="0"/>
              <a:t>디렉터리에 </a:t>
            </a:r>
            <a:r>
              <a:rPr lang="ko-KR" altLang="en-US" dirty="0" err="1"/>
              <a:t>스티키</a:t>
            </a:r>
            <a:r>
              <a:rPr lang="ko-KR" altLang="en-US" dirty="0"/>
              <a:t> 비트가 설정되어 </a:t>
            </a:r>
            <a:r>
              <a:rPr lang="ko-KR" altLang="en-US" dirty="0" smtClean="0"/>
              <a:t>있으면 </a:t>
            </a:r>
            <a:r>
              <a:rPr lang="ko-KR" altLang="en-US" dirty="0"/>
              <a:t>이 디렉터리에는 누구나 파일을 </a:t>
            </a:r>
            <a:r>
              <a:rPr lang="ko-KR" altLang="en-US" dirty="0" smtClean="0"/>
              <a:t>생성 가능</a:t>
            </a:r>
            <a:endParaRPr lang="en-US" altLang="ko-KR" dirty="0" smtClean="0"/>
          </a:p>
          <a:p>
            <a:pPr lvl="1"/>
            <a:r>
              <a:rPr lang="ko-KR" altLang="en-US" dirty="0"/>
              <a:t>파일은 파일을 생성한 계정으로 소유자가 설정되며</a:t>
            </a:r>
            <a:r>
              <a:rPr lang="en-US" altLang="ko-KR" dirty="0"/>
              <a:t>, </a:t>
            </a:r>
            <a:r>
              <a:rPr lang="ko-KR" altLang="en-US" dirty="0"/>
              <a:t>다른 사용자가 생성한 </a:t>
            </a:r>
            <a:r>
              <a:rPr lang="ko-KR" altLang="en-US" dirty="0" smtClean="0"/>
              <a:t>파일은 삭제 불가</a:t>
            </a:r>
            <a:endParaRPr lang="en-US" altLang="ko-KR" dirty="0" smtClean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 smtClean="0"/>
              <a:t>디렉터리가 대표적</a:t>
            </a:r>
            <a:endParaRPr lang="en-US" altLang="ko-KR" dirty="0" smtClean="0"/>
          </a:p>
          <a:p>
            <a:pPr lvl="1"/>
            <a:r>
              <a:rPr lang="ko-KR" altLang="en-US" dirty="0" err="1"/>
              <a:t>스티키</a:t>
            </a:r>
            <a:r>
              <a:rPr lang="ko-KR" altLang="en-US" dirty="0"/>
              <a:t> 비트는 접근 권한에서 맨 앞자리에 </a:t>
            </a:r>
            <a:r>
              <a:rPr lang="en-US" altLang="ko-KR" dirty="0"/>
              <a:t>1</a:t>
            </a:r>
            <a:r>
              <a:rPr lang="ko-KR" altLang="en-US" dirty="0"/>
              <a:t>을 설정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40" y="3997327"/>
            <a:ext cx="7464136" cy="9438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66700" indent="-266700">
              <a:lnSpc>
                <a:spcPct val="150000"/>
              </a:lnSpc>
            </a:pPr>
            <a:r>
              <a:rPr lang="ko-KR" altLang="en-US" sz="1600" dirty="0"/>
              <a:t>파일의 속성을 이해하고 설명할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접근 </a:t>
            </a:r>
            <a:r>
              <a:rPr lang="ko-KR" altLang="en-US" sz="1600" dirty="0"/>
              <a:t>권한의 종류와 표기 방법을 이해하고 설명할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접근 </a:t>
            </a:r>
            <a:r>
              <a:rPr lang="ko-KR" altLang="en-US" sz="1600" dirty="0"/>
              <a:t>권한을 바꾸기 위해 기호 모드에서 원하는 권한을 기호로 표기할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접근 </a:t>
            </a:r>
            <a:r>
              <a:rPr lang="ko-KR" altLang="en-US" sz="1600" dirty="0"/>
              <a:t>권한을 바꾸기 위해 숫자 모드에서 원하는 권한을 숫자로 표기할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기호로 </a:t>
            </a:r>
            <a:r>
              <a:rPr lang="ko-KR" altLang="en-US" sz="1600" dirty="0"/>
              <a:t>표기된 접근 권한을 숫자로 바꿀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숫자로 </a:t>
            </a:r>
            <a:r>
              <a:rPr lang="ko-KR" altLang="en-US" sz="1600" dirty="0"/>
              <a:t>표기된 접근 권한을 기호로 바꿀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기본 </a:t>
            </a:r>
            <a:r>
              <a:rPr lang="ko-KR" altLang="en-US" sz="1600" dirty="0"/>
              <a:t>접근 권한을 확인할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기본 </a:t>
            </a:r>
            <a:r>
              <a:rPr lang="ko-KR" altLang="en-US" sz="1600" dirty="0"/>
              <a:t>접근 권한을 원하는 값으로 바꿀 수 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실습 </a:t>
            </a:r>
            <a:r>
              <a:rPr lang="ko-KR" altLang="en-US" dirty="0" err="1" smtClean="0"/>
              <a:t>스터디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410696" y="4856460"/>
            <a:ext cx="72008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15" y="1106760"/>
            <a:ext cx="71056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00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81112"/>
            <a:ext cx="6115050" cy="4295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/>
              <a:t>파일의 속성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7806910" cy="5472608"/>
          </a:xfrm>
        </p:spPr>
        <p:txBody>
          <a:bodyPr/>
          <a:lstStyle/>
          <a:p>
            <a:r>
              <a:rPr lang="ko-KR" altLang="en-US" dirty="0" smtClean="0"/>
              <a:t>파일 접근 권한 보호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리눅스는</a:t>
            </a:r>
            <a:r>
              <a:rPr lang="ko-KR" altLang="en-US" dirty="0" smtClean="0"/>
              <a:t> </a:t>
            </a:r>
            <a:r>
              <a:rPr lang="ko-KR" altLang="en-US" dirty="0"/>
              <a:t>파일에 무단으로 접근하는 것을 </a:t>
            </a:r>
            <a:r>
              <a:rPr lang="ko-KR" altLang="en-US" dirty="0" smtClean="0"/>
              <a:t>방지하고 </a:t>
            </a:r>
            <a:r>
              <a:rPr lang="ko-KR" altLang="en-US" dirty="0"/>
              <a:t>보호하는 기능을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r>
              <a:rPr lang="ko-KR" altLang="en-US" dirty="0"/>
              <a:t>사용자는 자신의 파일과 디렉터리 중에서 다른 </a:t>
            </a:r>
            <a:r>
              <a:rPr lang="ko-KR" altLang="en-US" dirty="0" smtClean="0"/>
              <a:t>사용자가 </a:t>
            </a:r>
            <a:r>
              <a:rPr lang="ko-KR" altLang="en-US" dirty="0"/>
              <a:t>접근해도 되는 것과 그렇지 않은 것을 구분하여 접근 권한을 제한</a:t>
            </a:r>
            <a:endParaRPr lang="en-US" altLang="ko-KR" dirty="0" smtClean="0"/>
          </a:p>
          <a:p>
            <a:r>
              <a:rPr lang="ko-KR" altLang="en-US" dirty="0"/>
              <a:t>파일의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03" y="2584253"/>
            <a:ext cx="7438159" cy="8226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03" y="3510905"/>
            <a:ext cx="5706341" cy="3333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파일의 속성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파일의 종류</a:t>
            </a:r>
            <a:endParaRPr lang="en-US" altLang="ko-KR" dirty="0" smtClean="0"/>
          </a:p>
          <a:p>
            <a:pPr lvl="1"/>
            <a:r>
              <a:rPr lang="ko-KR" altLang="en-US" dirty="0"/>
              <a:t>파일 속성의 첫 번째 항목은 파일의 종류를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는 일반 파일을</a:t>
            </a:r>
            <a:r>
              <a:rPr lang="en-US" altLang="ko-KR" dirty="0"/>
              <a:t>, d</a:t>
            </a:r>
            <a:r>
              <a:rPr lang="ko-KR" altLang="en-US" dirty="0"/>
              <a:t>는 </a:t>
            </a:r>
            <a:r>
              <a:rPr lang="ko-KR" altLang="en-US" dirty="0" smtClean="0"/>
              <a:t>디렉터리를 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파일의 종류를 알려주는 명령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파일의 접근 권한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1"/>
            <a:r>
              <a:rPr lang="ko-KR" altLang="en-US" dirty="0"/>
              <a:t>파일의 소유자와 그룹이나 기타 사용자들이 파일에 대해 가지고 있는 접근 권한을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r>
              <a:rPr lang="ko-KR" altLang="en-US" dirty="0"/>
              <a:t>하드 링크의 </a:t>
            </a:r>
            <a:r>
              <a:rPr lang="ko-KR" altLang="en-US" dirty="0" smtClean="0"/>
              <a:t>개수</a:t>
            </a:r>
            <a:endParaRPr lang="en-US" altLang="ko-KR" dirty="0" smtClean="0"/>
          </a:p>
          <a:p>
            <a:pPr lvl="1"/>
            <a:r>
              <a:rPr lang="ko-KR" altLang="en-US" dirty="0"/>
              <a:t>하드 링크는 한 파일에 대해 여러 개의 파일명을 가질 수 있도록 하는 기능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42" y="2249130"/>
            <a:ext cx="7490114" cy="14460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73" y="3665595"/>
            <a:ext cx="7481455" cy="1281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/>
              <a:t>파일의 속성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251520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파일 소유자의 로그인 </a:t>
            </a:r>
            <a:r>
              <a:rPr lang="en-US" altLang="ko-KR" dirty="0" smtClean="0"/>
              <a:t>ID</a:t>
            </a:r>
          </a:p>
          <a:p>
            <a:pPr lvl="1"/>
            <a:r>
              <a:rPr lang="ko-KR" altLang="en-US" dirty="0" err="1"/>
              <a:t>리눅스에서</a:t>
            </a:r>
            <a:r>
              <a:rPr lang="ko-KR" altLang="en-US" dirty="0"/>
              <a:t> 모든 파일은 소유자가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r>
              <a:rPr lang="ko-KR" altLang="en-US" dirty="0" smtClean="0"/>
              <a:t>파일 </a:t>
            </a:r>
            <a:r>
              <a:rPr lang="ko-KR" altLang="en-US" dirty="0"/>
              <a:t>소유자의 그룹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 lvl="1"/>
            <a:r>
              <a:rPr lang="en-US" altLang="ko-KR" dirty="0" err="1"/>
              <a:t>ls</a:t>
            </a:r>
            <a:r>
              <a:rPr lang="en-US" altLang="ko-KR" dirty="0"/>
              <a:t> -l </a:t>
            </a:r>
            <a:r>
              <a:rPr lang="ko-KR" altLang="en-US" dirty="0"/>
              <a:t>명령에서 출력되는 </a:t>
            </a:r>
            <a:r>
              <a:rPr lang="ko-KR" altLang="en-US" dirty="0" err="1" smtClean="0"/>
              <a:t>그룹명은</a:t>
            </a:r>
            <a:r>
              <a:rPr lang="ko-KR" altLang="en-US" dirty="0" smtClean="0"/>
              <a:t> </a:t>
            </a:r>
            <a:r>
              <a:rPr lang="ko-KR" altLang="en-US" dirty="0"/>
              <a:t>파일이 속한 그룹 </a:t>
            </a:r>
            <a:endParaRPr lang="en-US" altLang="ko-KR" dirty="0" smtClean="0"/>
          </a:p>
          <a:p>
            <a:pPr lvl="1"/>
            <a:r>
              <a:rPr lang="ko-KR" altLang="en-US" dirty="0"/>
              <a:t>사용자가 속한 기본 그룹은 시스템 관리자가 사용자를 등록할 때 </a:t>
            </a:r>
            <a:r>
              <a:rPr lang="ko-KR" altLang="en-US" dirty="0" smtClean="0"/>
              <a:t>결정</a:t>
            </a:r>
            <a:endParaRPr lang="en-US" altLang="ko-KR" dirty="0" smtClean="0"/>
          </a:p>
          <a:p>
            <a:pPr lvl="1"/>
            <a:r>
              <a:rPr lang="ko-KR" altLang="en-US" dirty="0"/>
              <a:t>사용자가 속한 그룹을 알려주는 명령은 </a:t>
            </a:r>
            <a:r>
              <a:rPr lang="en-US" altLang="ko-KR" dirty="0" smtClean="0"/>
              <a:t>groups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파일의 크기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바이트 단위</a:t>
            </a:r>
            <a:endParaRPr lang="en-US" altLang="ko-KR" dirty="0" smtClean="0"/>
          </a:p>
          <a:p>
            <a:r>
              <a:rPr lang="ko-KR" altLang="en-US" dirty="0" smtClean="0"/>
              <a:t>파일이 마지막으로 수정된 날짜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983842"/>
            <a:ext cx="7455477" cy="11689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97" y="4169444"/>
            <a:ext cx="7498773" cy="123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17969</TotalTime>
  <Words>1126</Words>
  <Application>Microsoft Office PowerPoint</Application>
  <PresentationFormat>화면 슬라이드 쇼(4:3)</PresentationFormat>
  <Paragraphs>242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HY견고딕</vt:lpstr>
      <vt:lpstr>굴림</vt:lpstr>
      <vt:lpstr>다음_Regular</vt:lpstr>
      <vt:lpstr>맑은 고딕</vt:lpstr>
      <vt:lpstr>아리따M</vt:lpstr>
      <vt:lpstr>Arial</vt:lpstr>
      <vt:lpstr>Tahoma</vt:lpstr>
      <vt:lpstr>Wingdings</vt:lpstr>
      <vt:lpstr>서식</vt:lpstr>
      <vt:lpstr>PowerPoint 프레젠테이션</vt:lpstr>
      <vt:lpstr>Chapter 05. 파일 접근 권한 관리하기</vt:lpstr>
      <vt:lpstr>PowerPoint 프레젠테이션</vt:lpstr>
      <vt:lpstr>PowerPoint 프레젠테이션</vt:lpstr>
      <vt:lpstr>리눅스 실습 스터디 맵</vt:lpstr>
      <vt:lpstr>00 개요</vt:lpstr>
      <vt:lpstr>01 파일의 속성</vt:lpstr>
      <vt:lpstr>01 파일의 속성</vt:lpstr>
      <vt:lpstr>01 파일의 속성</vt:lpstr>
      <vt:lpstr>02 파일의 접근 권한</vt:lpstr>
      <vt:lpstr>02 파일의 접근 권한</vt:lpstr>
      <vt:lpstr>02 파일의 접근 권한</vt:lpstr>
      <vt:lpstr>03 기호를 이용한 파일 접근 권한 변경</vt:lpstr>
      <vt:lpstr>03 기호를 이용한 파일 접근 권한 변경</vt:lpstr>
      <vt:lpstr>03 기호를 이용한 파일 접근 권한 변경</vt:lpstr>
      <vt:lpstr>03 기호를 이용한 파일 접근 권한 변경</vt:lpstr>
      <vt:lpstr>04 숫자를 이용한 파일 접근 권한 변경</vt:lpstr>
      <vt:lpstr>04 숫자를 이용한 파일 접근 권한 변경</vt:lpstr>
      <vt:lpstr>04 숫자를 이용한 파일 접근 권한 변경</vt:lpstr>
      <vt:lpstr>04 숫자를 이용한 파일 접근 권한 변경</vt:lpstr>
      <vt:lpstr>04 숫자를 이용한 파일 접근 권한 변경</vt:lpstr>
      <vt:lpstr>04 숫자를 이용한 파일 접근 권한 변경</vt:lpstr>
      <vt:lpstr>05 기본 접근 권한 설정</vt:lpstr>
      <vt:lpstr>05 기본 접근 권한 설정</vt:lpstr>
      <vt:lpstr>05 기본 접근 권한 설정</vt:lpstr>
      <vt:lpstr>05 기본 접근 권한 설정</vt:lpstr>
      <vt:lpstr>05 기본 접근 권한 설정</vt:lpstr>
      <vt:lpstr>06 특수 접근 권한</vt:lpstr>
      <vt:lpstr>06 특수 접근 권한</vt:lpstr>
      <vt:lpstr>06 특수 접근 권한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JY</cp:lastModifiedBy>
  <cp:revision>960</cp:revision>
  <dcterms:created xsi:type="dcterms:W3CDTF">2012-07-11T10:23:22Z</dcterms:created>
  <dcterms:modified xsi:type="dcterms:W3CDTF">2018-03-04T08:10:48Z</dcterms:modified>
</cp:coreProperties>
</file>