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59"/>
  </p:notesMasterIdLst>
  <p:handoutMasterIdLst>
    <p:handoutMasterId r:id="rId60"/>
  </p:handoutMasterIdLst>
  <p:sldIdLst>
    <p:sldId id="265" r:id="rId2"/>
    <p:sldId id="256" r:id="rId3"/>
    <p:sldId id="266" r:id="rId4"/>
    <p:sldId id="383" r:id="rId5"/>
    <p:sldId id="504" r:id="rId6"/>
    <p:sldId id="428" r:id="rId7"/>
    <p:sldId id="429" r:id="rId8"/>
    <p:sldId id="486" r:id="rId9"/>
    <p:sldId id="533" r:id="rId10"/>
    <p:sldId id="431" r:id="rId11"/>
    <p:sldId id="534" r:id="rId12"/>
    <p:sldId id="433" r:id="rId13"/>
    <p:sldId id="487" r:id="rId14"/>
    <p:sldId id="434" r:id="rId15"/>
    <p:sldId id="535" r:id="rId16"/>
    <p:sldId id="536" r:id="rId17"/>
    <p:sldId id="435" r:id="rId18"/>
    <p:sldId id="439" r:id="rId19"/>
    <p:sldId id="440" r:id="rId20"/>
    <p:sldId id="537" r:id="rId21"/>
    <p:sldId id="538" r:id="rId22"/>
    <p:sldId id="539" r:id="rId23"/>
    <p:sldId id="540" r:id="rId24"/>
    <p:sldId id="541" r:id="rId25"/>
    <p:sldId id="542" r:id="rId26"/>
    <p:sldId id="543" r:id="rId27"/>
    <p:sldId id="544" r:id="rId28"/>
    <p:sldId id="545" r:id="rId29"/>
    <p:sldId id="442" r:id="rId30"/>
    <p:sldId id="546" r:id="rId31"/>
    <p:sldId id="547" r:id="rId32"/>
    <p:sldId id="548" r:id="rId33"/>
    <p:sldId id="549" r:id="rId34"/>
    <p:sldId id="550" r:id="rId35"/>
    <p:sldId id="551" r:id="rId36"/>
    <p:sldId id="494" r:id="rId37"/>
    <p:sldId id="505" r:id="rId38"/>
    <p:sldId id="506" r:id="rId39"/>
    <p:sldId id="507" r:id="rId40"/>
    <p:sldId id="508" r:id="rId41"/>
    <p:sldId id="509" r:id="rId42"/>
    <p:sldId id="510" r:id="rId43"/>
    <p:sldId id="511" r:id="rId44"/>
    <p:sldId id="512" r:id="rId45"/>
    <p:sldId id="513" r:id="rId46"/>
    <p:sldId id="514" r:id="rId47"/>
    <p:sldId id="515" r:id="rId48"/>
    <p:sldId id="516" r:id="rId49"/>
    <p:sldId id="552" r:id="rId50"/>
    <p:sldId id="518" r:id="rId51"/>
    <p:sldId id="519" r:id="rId52"/>
    <p:sldId id="520" r:id="rId53"/>
    <p:sldId id="522" r:id="rId54"/>
    <p:sldId id="530" r:id="rId55"/>
    <p:sldId id="531" r:id="rId56"/>
    <p:sldId id="532" r:id="rId57"/>
    <p:sldId id="385" r:id="rId5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09A"/>
    <a:srgbClr val="608DC4"/>
    <a:srgbClr val="3F6EA7"/>
    <a:srgbClr val="345284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8898" autoAdjust="0"/>
  </p:normalViewPr>
  <p:slideViewPr>
    <p:cSldViewPr>
      <p:cViewPr>
        <p:scale>
          <a:sx n="66" d="100"/>
          <a:sy n="66" d="100"/>
        </p:scale>
        <p:origin x="-162" y="16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2018-03-04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2018-03-04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489848"/>
            <a:ext cx="9144000" cy="13407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323528" y="5561856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467519"/>
            <a:ext cx="1702710" cy="251931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>
            <a:off x="5025394" y="-27384"/>
            <a:ext cx="4105308" cy="4307497"/>
            <a:chOff x="4863381" y="53834"/>
            <a:chExt cx="4105308" cy="4307497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3849561"/>
            <a:ext cx="6211645" cy="15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23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3876945"/>
            <a:ext cx="6211645" cy="1552912"/>
          </a:xfrm>
          <a:prstGeom prst="rect">
            <a:avLst/>
          </a:prstGeom>
        </p:spPr>
      </p:pic>
      <p:sp>
        <p:nvSpPr>
          <p:cNvPr id="16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7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ctrTitle" hasCustomPrompt="1"/>
          </p:nvPr>
        </p:nvSpPr>
        <p:spPr>
          <a:xfrm>
            <a:off x="2500584" y="1340768"/>
            <a:ext cx="5095752" cy="2520280"/>
          </a:xfrm>
        </p:spPr>
        <p:txBody>
          <a:bodyPr/>
          <a:lstStyle>
            <a:lvl1pPr algn="l">
              <a:defRPr sz="5400" b="1" i="1" baseline="0">
                <a:solidFill>
                  <a:schemeClr val="accent6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7835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우분투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리눅스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352861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1813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1349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0349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231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2018-03-04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18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시스템의 부팅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251520" y="1124744"/>
            <a:ext cx="8208912" cy="5400600"/>
          </a:xfrm>
        </p:spPr>
        <p:txBody>
          <a:bodyPr/>
          <a:lstStyle/>
          <a:p>
            <a:r>
              <a:rPr lang="ko-KR" altLang="en-US" dirty="0" err="1"/>
              <a:t>커널</a:t>
            </a:r>
            <a:r>
              <a:rPr lang="ko-KR" altLang="en-US" dirty="0"/>
              <a:t> 초기화 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커널은</a:t>
            </a:r>
            <a:r>
              <a:rPr lang="ko-KR" altLang="en-US" dirty="0" smtClean="0"/>
              <a:t> </a:t>
            </a:r>
            <a:r>
              <a:rPr lang="ko-KR" altLang="en-US" dirty="0"/>
              <a:t>가장 먼저 시스템에 연결된 메모리</a:t>
            </a:r>
            <a:r>
              <a:rPr lang="en-US" altLang="ko-KR" dirty="0"/>
              <a:t>, </a:t>
            </a:r>
            <a:r>
              <a:rPr lang="ko-KR" altLang="en-US" dirty="0"/>
              <a:t>디스크</a:t>
            </a:r>
            <a:r>
              <a:rPr lang="en-US" altLang="ko-KR" dirty="0"/>
              <a:t>, </a:t>
            </a:r>
            <a:r>
              <a:rPr lang="ko-KR" altLang="en-US" dirty="0" smtClean="0"/>
              <a:t>키보드</a:t>
            </a:r>
            <a:r>
              <a:rPr lang="en-US" altLang="ko-KR" dirty="0"/>
              <a:t>, </a:t>
            </a:r>
            <a:r>
              <a:rPr lang="ko-KR" altLang="en-US" dirty="0"/>
              <a:t>마우스 등 장치들을 </a:t>
            </a:r>
            <a:r>
              <a:rPr lang="ko-KR" altLang="en-US" dirty="0" smtClean="0"/>
              <a:t>검사</a:t>
            </a:r>
            <a:endParaRPr lang="en-US" altLang="ko-KR" dirty="0" smtClean="0"/>
          </a:p>
          <a:p>
            <a:pPr lvl="1"/>
            <a:r>
              <a:rPr lang="ko-KR" altLang="en-US" dirty="0"/>
              <a:t>장치 검사 등 기본적인 초기화 과정이 끝나면 </a:t>
            </a:r>
            <a:r>
              <a:rPr lang="ko-KR" altLang="en-US" dirty="0" err="1"/>
              <a:t>커널은</a:t>
            </a:r>
            <a:r>
              <a:rPr lang="ko-KR" altLang="en-US" dirty="0"/>
              <a:t> </a:t>
            </a:r>
            <a:r>
              <a:rPr lang="en-US" altLang="ko-KR" dirty="0" smtClean="0"/>
              <a:t>fork</a:t>
            </a:r>
            <a:r>
              <a:rPr lang="ko-KR" altLang="en-US" dirty="0"/>
              <a:t>를 사용하지 않고 생성되는 프로세스와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</a:t>
            </a:r>
            <a:r>
              <a:rPr lang="ko-KR" altLang="en-US" dirty="0"/>
              <a:t>프로세스들은 메모리 </a:t>
            </a:r>
            <a:r>
              <a:rPr lang="ko-KR" altLang="en-US" dirty="0" smtClean="0"/>
              <a:t>관리 </a:t>
            </a:r>
            <a:r>
              <a:rPr lang="ko-KR" altLang="en-US" dirty="0"/>
              <a:t>같은 </a:t>
            </a:r>
            <a:r>
              <a:rPr lang="ko-KR" altLang="en-US" dirty="0" err="1"/>
              <a:t>커널의</a:t>
            </a:r>
            <a:r>
              <a:rPr lang="ko-KR" altLang="en-US" dirty="0"/>
              <a:t> 여러 가지 동작을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2"/>
            <a:r>
              <a:rPr lang="ko-KR" altLang="en-US" dirty="0"/>
              <a:t> 이들 프로세스는 일반적인 프로세스와 구분되도록 대괄호</a:t>
            </a:r>
            <a:r>
              <a:rPr lang="en-US" altLang="ko-KR" dirty="0"/>
              <a:t>([ </a:t>
            </a:r>
            <a:r>
              <a:rPr lang="en-US" altLang="ko-KR" dirty="0" smtClean="0"/>
              <a:t>])</a:t>
            </a:r>
            <a:r>
              <a:rPr lang="ko-KR" altLang="en-US" dirty="0" smtClean="0"/>
              <a:t>로 </a:t>
            </a:r>
            <a:r>
              <a:rPr lang="ko-KR" altLang="en-US" dirty="0"/>
              <a:t>표시하며</a:t>
            </a:r>
            <a:r>
              <a:rPr lang="en-US" altLang="ko-KR" dirty="0"/>
              <a:t>, </a:t>
            </a:r>
            <a:r>
              <a:rPr lang="ko-KR" altLang="en-US" dirty="0"/>
              <a:t>주로 </a:t>
            </a:r>
            <a:r>
              <a:rPr lang="en-US" altLang="ko-KR" dirty="0"/>
              <a:t>PID </a:t>
            </a:r>
            <a:r>
              <a:rPr lang="ko-KR" altLang="en-US" dirty="0"/>
              <a:t>번호가 낮게 배정</a:t>
            </a:r>
            <a:endParaRPr lang="en-US" altLang="ko-KR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698809" y="2636913"/>
            <a:ext cx="7545599" cy="3971977"/>
            <a:chOff x="698809" y="2636913"/>
            <a:chExt cx="7545599" cy="397197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b="19106"/>
            <a:stretch/>
          </p:blipFill>
          <p:spPr>
            <a:xfrm>
              <a:off x="719658" y="2636913"/>
              <a:ext cx="7524750" cy="36004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809" y="6219231"/>
              <a:ext cx="7516091" cy="38965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리눅스 시스템의 부팅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ystemd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 단계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우분투에서 </a:t>
            </a:r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서비스는 기존의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스크립트를 대체한 것으로 다양한 서비스를 </a:t>
            </a:r>
            <a:r>
              <a:rPr lang="ko-KR" altLang="en-US" dirty="0" smtClean="0"/>
              <a:t>동작</a:t>
            </a:r>
            <a:endParaRPr lang="en-US" altLang="ko-KR" dirty="0" smtClean="0"/>
          </a:p>
          <a:p>
            <a:pPr lvl="1"/>
            <a:r>
              <a:rPr lang="ko-KR" altLang="en-US" dirty="0"/>
              <a:t>각 서비스가 시작하는 과정은 화면에 메시지로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부트 </a:t>
            </a:r>
            <a:r>
              <a:rPr lang="ko-KR" altLang="en-US" dirty="0" err="1"/>
              <a:t>스플래시</a:t>
            </a:r>
            <a:r>
              <a:rPr lang="ko-KR" altLang="en-US" dirty="0"/>
              <a:t> 화면이 바로 종료되고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8-6]</a:t>
            </a:r>
            <a:r>
              <a:rPr lang="ko-KR" altLang="en-US" dirty="0"/>
              <a:t>과 같이 메시지가 출력되는 화면으로 </a:t>
            </a:r>
            <a:r>
              <a:rPr lang="ko-KR" altLang="en-US" dirty="0" smtClean="0"/>
              <a:t>전환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47451"/>
            <a:ext cx="4053054" cy="21533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561486"/>
            <a:ext cx="4066065" cy="229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시스템의 부팅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부팅 후 메시지 확인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부팅시</a:t>
            </a:r>
            <a:r>
              <a:rPr lang="ko-KR" altLang="en-US" dirty="0" smtClean="0"/>
              <a:t> 출력된 메시지는 </a:t>
            </a:r>
            <a:r>
              <a:rPr lang="en-US" altLang="ko-KR" dirty="0" err="1"/>
              <a:t>dmesg</a:t>
            </a:r>
            <a:r>
              <a:rPr lang="en-US" altLang="ko-KR" dirty="0"/>
              <a:t> </a:t>
            </a:r>
            <a:r>
              <a:rPr lang="ko-KR" altLang="en-US" dirty="0"/>
              <a:t>명령이나 </a:t>
            </a:r>
            <a:r>
              <a:rPr lang="en-US" altLang="ko-KR" dirty="0"/>
              <a:t>more /</a:t>
            </a:r>
            <a:r>
              <a:rPr lang="en-US" altLang="ko-KR" dirty="0" err="1"/>
              <a:t>var</a:t>
            </a:r>
            <a:r>
              <a:rPr lang="en-US" altLang="ko-KR" dirty="0"/>
              <a:t>/log/boot.log </a:t>
            </a:r>
            <a:r>
              <a:rPr lang="ko-KR" altLang="en-US" dirty="0" smtClean="0"/>
              <a:t>명령으로 확인 가능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59" y="1877752"/>
            <a:ext cx="6829425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시스템의 부팅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프로세스</a:t>
            </a:r>
            <a:endParaRPr lang="en-US" altLang="ko-KR" dirty="0" smtClean="0"/>
          </a:p>
          <a:p>
            <a:pPr lvl="1"/>
            <a:r>
              <a:rPr lang="ko-KR" altLang="en-US" dirty="0"/>
              <a:t>전통적으로 유닉스에서는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프로세스가 </a:t>
            </a:r>
            <a:r>
              <a:rPr lang="ko-KR" altLang="en-US" dirty="0" smtClean="0"/>
              <a:t>처음 </a:t>
            </a:r>
            <a:r>
              <a:rPr lang="ko-KR" altLang="en-US" dirty="0"/>
              <a:t>생성된 프로세스로서 </a:t>
            </a:r>
            <a:r>
              <a:rPr lang="en-US" altLang="ko-KR" dirty="0"/>
              <a:t>PID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 smtClean="0"/>
              <a:t>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로그인 </a:t>
            </a:r>
            <a:r>
              <a:rPr lang="ko-KR" altLang="en-US" dirty="0"/>
              <a:t>프롬프트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ko-KR" altLang="en-US" dirty="0"/>
              <a:t>마지막으로 그래픽 로그인 시스템인 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   GDM(GNOME </a:t>
            </a:r>
            <a:r>
              <a:rPr lang="en-US" altLang="ko-KR" dirty="0"/>
              <a:t>display manager)</a:t>
            </a:r>
            <a:r>
              <a:rPr lang="ko-KR" altLang="en-US" dirty="0"/>
              <a:t>을 동작시키고</a:t>
            </a:r>
            <a:r>
              <a:rPr lang="en-US" altLang="ko-KR" dirty="0" smtClean="0"/>
              <a:t>,</a:t>
            </a:r>
          </a:p>
          <a:p>
            <a:pPr marL="266700" lvl="1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로그인 프롬프트 출력</a:t>
            </a: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935682" y="1844824"/>
            <a:ext cx="7524750" cy="1834484"/>
            <a:chOff x="821228" y="2883478"/>
            <a:chExt cx="7524750" cy="183448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273" y="2883478"/>
              <a:ext cx="7481455" cy="109104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1228" y="3973280"/>
              <a:ext cx="7524750" cy="744682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972" y="3897052"/>
            <a:ext cx="4040041" cy="2960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 smtClean="0"/>
              <a:t>systemd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352928" cy="5544616"/>
          </a:xfrm>
        </p:spPr>
        <p:txBody>
          <a:bodyPr/>
          <a:lstStyle/>
          <a:p>
            <a:r>
              <a:rPr lang="en-US" altLang="ko-KR" dirty="0" err="1" smtClean="0"/>
              <a:t>init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1"/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프로세스는 스크립트를 순차적으로 실행하여 다른 프로세스를 </a:t>
            </a:r>
            <a:r>
              <a:rPr lang="ko-KR" altLang="en-US" dirty="0" smtClean="0"/>
              <a:t>동작</a:t>
            </a:r>
            <a:endParaRPr lang="en-US" altLang="ko-KR" dirty="0" smtClean="0"/>
          </a:p>
          <a:p>
            <a:pPr lvl="1"/>
            <a:r>
              <a:rPr lang="ko-KR" altLang="en-US" dirty="0"/>
              <a:t>우분투는 </a:t>
            </a:r>
            <a:r>
              <a:rPr lang="en-US" altLang="ko-KR" dirty="0" smtClean="0"/>
              <a:t>14.10 </a:t>
            </a:r>
            <a:r>
              <a:rPr lang="ko-KR" altLang="en-US" dirty="0" smtClean="0"/>
              <a:t>버전까지 </a:t>
            </a:r>
            <a:r>
              <a:rPr lang="ko-KR" altLang="en-US" dirty="0"/>
              <a:t>자체적으로 개발한 </a:t>
            </a:r>
            <a:r>
              <a:rPr lang="en-US" altLang="ko-KR" dirty="0"/>
              <a:t>upstart</a:t>
            </a:r>
            <a:r>
              <a:rPr lang="ko-KR" altLang="en-US" dirty="0"/>
              <a:t>를 기존의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대신 사용해왔으나 현재는 </a:t>
            </a:r>
            <a:r>
              <a:rPr lang="en-US" altLang="ko-KR" dirty="0"/>
              <a:t>upstart</a:t>
            </a:r>
            <a:r>
              <a:rPr lang="ko-KR" altLang="en-US" dirty="0"/>
              <a:t>를 </a:t>
            </a:r>
            <a:r>
              <a:rPr lang="ko-KR" altLang="en-US" dirty="0" smtClean="0"/>
              <a:t>기본적으로 </a:t>
            </a:r>
            <a:r>
              <a:rPr lang="ko-KR" altLang="en-US" dirty="0"/>
              <a:t>설치하지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1"/>
            <a:r>
              <a:rPr lang="en-US" altLang="ko-KR" dirty="0"/>
              <a:t>upstart</a:t>
            </a:r>
            <a:r>
              <a:rPr lang="ko-KR" altLang="en-US" dirty="0"/>
              <a:t>를 사용하려고 하면 다음과 같은 메시지가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43100" y="3200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59" y="2454138"/>
            <a:ext cx="7490114" cy="1307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 smtClean="0"/>
              <a:t>systemd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352928" cy="5544616"/>
          </a:xfrm>
        </p:spPr>
        <p:txBody>
          <a:bodyPr/>
          <a:lstStyle/>
          <a:p>
            <a:r>
              <a:rPr lang="en-US" altLang="ko-KR" dirty="0" err="1" smtClean="0"/>
              <a:t>init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</a:t>
            </a:r>
            <a:endParaRPr lang="en-US" altLang="ko-KR" dirty="0"/>
          </a:p>
          <a:p>
            <a:pPr lvl="1"/>
            <a:r>
              <a:rPr lang="en-US" altLang="ko-KR" dirty="0" err="1" smtClean="0"/>
              <a:t>init</a:t>
            </a:r>
            <a:r>
              <a:rPr lang="ko-KR" altLang="en-US" dirty="0"/>
              <a:t>가 </a:t>
            </a:r>
            <a:r>
              <a:rPr lang="en-US" altLang="ko-KR" dirty="0" err="1"/>
              <a:t>systemd</a:t>
            </a:r>
            <a:r>
              <a:rPr lang="ko-KR" altLang="en-US" dirty="0"/>
              <a:t>로 대체</a:t>
            </a:r>
            <a:endParaRPr lang="en-US" altLang="ko-K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43100" y="3200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57970" y="1738371"/>
            <a:ext cx="7516091" cy="3922877"/>
            <a:chOff x="831273" y="2476500"/>
            <a:chExt cx="7516091" cy="431516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273" y="2476500"/>
              <a:ext cx="7481455" cy="19050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273" y="4367121"/>
              <a:ext cx="7516091" cy="2424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65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 smtClean="0"/>
              <a:t>systemd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352928" cy="5544616"/>
          </a:xfrm>
        </p:spPr>
        <p:txBody>
          <a:bodyPr/>
          <a:lstStyle/>
          <a:p>
            <a:r>
              <a:rPr lang="en-US" altLang="ko-KR" dirty="0" err="1" smtClean="0"/>
              <a:t>init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</a:t>
            </a:r>
            <a:endParaRPr lang="en-US" altLang="ko-KR" dirty="0"/>
          </a:p>
          <a:p>
            <a:pPr lvl="1"/>
            <a:r>
              <a:rPr lang="en-US" altLang="ko-KR" dirty="0"/>
              <a:t>upstart</a:t>
            </a:r>
            <a:r>
              <a:rPr lang="ko-KR" altLang="en-US" dirty="0"/>
              <a:t>와 관련된 스크립트 파일은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디렉터리에 ‘</a:t>
            </a:r>
            <a:r>
              <a:rPr lang="ko-KR" altLang="en-US" dirty="0" err="1"/>
              <a:t>작업명</a:t>
            </a:r>
            <a:r>
              <a:rPr lang="en-US" altLang="ko-KR" dirty="0"/>
              <a:t>.</a:t>
            </a:r>
            <a:r>
              <a:rPr lang="en-US" altLang="ko-KR" dirty="0" err="1"/>
              <a:t>conf</a:t>
            </a:r>
            <a:r>
              <a:rPr lang="en-US" altLang="ko-KR" dirty="0"/>
              <a:t> ’ </a:t>
            </a:r>
            <a:r>
              <a:rPr lang="ko-KR" altLang="en-US" dirty="0"/>
              <a:t>파일로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init</a:t>
            </a:r>
            <a:r>
              <a:rPr lang="ko-KR" altLang="en-US" dirty="0"/>
              <a:t>와 관련된 스크립트 파일은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init.d</a:t>
            </a:r>
            <a:r>
              <a:rPr lang="en-US" altLang="ko-KR" dirty="0"/>
              <a:t> </a:t>
            </a:r>
            <a:r>
              <a:rPr lang="ko-KR" altLang="en-US" dirty="0"/>
              <a:t>디렉터리에 있으며 아직 일부 </a:t>
            </a:r>
            <a:r>
              <a:rPr lang="ko-KR" altLang="en-US" dirty="0" smtClean="0"/>
              <a:t>서비스의 스크립트 </a:t>
            </a:r>
            <a:r>
              <a:rPr lang="ko-KR" altLang="en-US" dirty="0"/>
              <a:t>파일이 남아 </a:t>
            </a:r>
            <a:r>
              <a:rPr lang="ko-KR" altLang="en-US" dirty="0" smtClean="0"/>
              <a:t>있음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51" y="1756093"/>
            <a:ext cx="7303449" cy="11514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155" y="3334311"/>
            <a:ext cx="7295044" cy="344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1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en-US" altLang="ko-KR" dirty="0" err="1" smtClean="0"/>
              <a:t>systemd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67146"/>
            <a:ext cx="8208912" cy="5280274"/>
          </a:xfrm>
        </p:spPr>
        <p:txBody>
          <a:bodyPr/>
          <a:lstStyle/>
          <a:p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프로세스와 </a:t>
            </a:r>
            <a:r>
              <a:rPr lang="ko-KR" altLang="en-US" dirty="0" err="1" smtClean="0"/>
              <a:t>런레벨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init</a:t>
            </a:r>
            <a:r>
              <a:rPr lang="en-US" altLang="ko-KR" dirty="0" smtClean="0"/>
              <a:t> </a:t>
            </a:r>
            <a:r>
              <a:rPr lang="ko-KR" altLang="en-US" dirty="0"/>
              <a:t>프로세스에서 사용하던 </a:t>
            </a:r>
            <a:r>
              <a:rPr lang="ko-KR" altLang="en-US" dirty="0" err="1"/>
              <a:t>런레벨</a:t>
            </a:r>
            <a:r>
              <a:rPr lang="en-US" altLang="ko-KR" dirty="0"/>
              <a:t>(Run Level)</a:t>
            </a:r>
            <a:r>
              <a:rPr lang="ko-KR" altLang="en-US" dirty="0"/>
              <a:t>의 </a:t>
            </a:r>
            <a:r>
              <a:rPr lang="ko-KR" altLang="en-US" dirty="0" smtClean="0"/>
              <a:t>개념에 대한 이해 필요</a:t>
            </a:r>
            <a:endParaRPr lang="en-US" altLang="ko-KR" dirty="0" smtClean="0"/>
          </a:p>
          <a:p>
            <a:pPr lvl="1"/>
            <a:r>
              <a:rPr lang="en-US" altLang="ko-KR" dirty="0" err="1"/>
              <a:t>init</a:t>
            </a:r>
            <a:r>
              <a:rPr lang="ko-KR" altLang="en-US" dirty="0"/>
              <a:t>는 시스템의 단계를 일곱 개로 정의하여 구분하고 각 단계에 따라 </a:t>
            </a:r>
            <a:r>
              <a:rPr lang="ko-KR" altLang="en-US" dirty="0" err="1"/>
              <a:t>셸</a:t>
            </a:r>
            <a:r>
              <a:rPr lang="ko-KR" altLang="en-US" dirty="0"/>
              <a:t> 스크립트를 </a:t>
            </a:r>
            <a:r>
              <a:rPr lang="ko-KR" altLang="en-US" dirty="0" smtClean="0"/>
              <a:t>실행하는데</a:t>
            </a:r>
            <a:r>
              <a:rPr lang="en-US" altLang="ko-KR" dirty="0"/>
              <a:t>, </a:t>
            </a:r>
            <a:r>
              <a:rPr lang="ko-KR" altLang="en-US" dirty="0"/>
              <a:t>이 단계들을 </a:t>
            </a:r>
            <a:r>
              <a:rPr lang="ko-KR" altLang="en-US" dirty="0" err="1" smtClean="0"/>
              <a:t>런레벨이라고</a:t>
            </a:r>
            <a:r>
              <a:rPr lang="ko-KR" altLang="en-US" dirty="0" smtClean="0"/>
              <a:t> </a:t>
            </a:r>
            <a:r>
              <a:rPr lang="ko-KR" altLang="en-US" dirty="0" smtClean="0"/>
              <a:t>함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76872"/>
            <a:ext cx="5715000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en-US" altLang="ko-KR" dirty="0" err="1" smtClean="0"/>
              <a:t>systemd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992888" cy="5400600"/>
          </a:xfrm>
        </p:spPr>
        <p:txBody>
          <a:bodyPr/>
          <a:lstStyle/>
          <a:p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프로세스와 </a:t>
            </a:r>
            <a:r>
              <a:rPr lang="ko-KR" altLang="en-US" dirty="0" err="1"/>
              <a:t>런레벨</a:t>
            </a:r>
            <a:endParaRPr lang="en-US" altLang="ko-KR" dirty="0"/>
          </a:p>
          <a:p>
            <a:pPr lvl="1"/>
            <a:r>
              <a:rPr lang="ko-KR" altLang="en-US" dirty="0" err="1"/>
              <a:t>런레벨</a:t>
            </a:r>
            <a:r>
              <a:rPr lang="ko-KR" altLang="en-US" dirty="0"/>
              <a:t> </a:t>
            </a:r>
            <a:r>
              <a:rPr lang="en-US" altLang="ko-KR" dirty="0"/>
              <a:t>2, 3, 4</a:t>
            </a:r>
            <a:r>
              <a:rPr lang="ko-KR" altLang="en-US" dirty="0"/>
              <a:t>번이 동일하다는 것은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/rc2.d, /</a:t>
            </a:r>
            <a:r>
              <a:rPr lang="en-US" altLang="ko-KR" dirty="0" err="1"/>
              <a:t>etc</a:t>
            </a:r>
            <a:r>
              <a:rPr lang="en-US" altLang="ko-KR" dirty="0"/>
              <a:t>/rc3.d, /</a:t>
            </a:r>
            <a:r>
              <a:rPr lang="en-US" altLang="ko-KR" dirty="0" err="1"/>
              <a:t>etc</a:t>
            </a:r>
            <a:r>
              <a:rPr lang="en-US" altLang="ko-KR" dirty="0"/>
              <a:t>/rc4.d </a:t>
            </a:r>
            <a:r>
              <a:rPr lang="ko-KR" altLang="en-US" dirty="0"/>
              <a:t>디렉터리의 내용이 </a:t>
            </a:r>
            <a:r>
              <a:rPr lang="ko-KR" altLang="en-US" dirty="0" smtClean="0"/>
              <a:t>모두 </a:t>
            </a:r>
            <a:r>
              <a:rPr lang="ko-KR" altLang="en-US" dirty="0"/>
              <a:t>같다는 것으로 알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903280" y="1916832"/>
            <a:ext cx="7488137" cy="4719205"/>
            <a:chOff x="903280" y="1988840"/>
            <a:chExt cx="7488137" cy="471920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3280" y="1988840"/>
              <a:ext cx="7481455" cy="406977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9962" y="6058613"/>
              <a:ext cx="7481455" cy="64943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en-US" altLang="ko-KR" dirty="0" err="1" smtClean="0"/>
              <a:t>systemd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05111"/>
            <a:ext cx="8208912" cy="5400600"/>
          </a:xfrm>
        </p:spPr>
        <p:txBody>
          <a:bodyPr/>
          <a:lstStyle/>
          <a:p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프로세스와 </a:t>
            </a:r>
            <a:r>
              <a:rPr lang="ko-KR" altLang="en-US" dirty="0" err="1"/>
              <a:t>런레벨</a:t>
            </a:r>
            <a:endParaRPr lang="en-US" altLang="ko-KR" dirty="0"/>
          </a:p>
          <a:p>
            <a:pPr lvl="1"/>
            <a:r>
              <a:rPr lang="ko-KR" altLang="en-US" dirty="0" err="1" smtClean="0"/>
              <a:t>런레벨별로</a:t>
            </a:r>
            <a:r>
              <a:rPr lang="ko-KR" altLang="en-US" dirty="0" smtClean="0"/>
              <a:t> </a:t>
            </a:r>
            <a:r>
              <a:rPr lang="ko-KR" altLang="en-US" dirty="0"/>
              <a:t>실행하는 스크립트 파일은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init.d</a:t>
            </a:r>
            <a:r>
              <a:rPr lang="en-US" altLang="ko-KR" dirty="0"/>
              <a:t> </a:t>
            </a:r>
            <a:r>
              <a:rPr lang="ko-KR" altLang="en-US" dirty="0"/>
              <a:t>디렉터리에 있는 파일에 </a:t>
            </a:r>
            <a:r>
              <a:rPr lang="ko-KR" altLang="en-US" dirty="0" smtClean="0"/>
              <a:t>대한 </a:t>
            </a:r>
            <a:r>
              <a:rPr lang="ko-KR" altLang="en-US" dirty="0" err="1"/>
              <a:t>심벌릭</a:t>
            </a:r>
            <a:r>
              <a:rPr lang="ko-KR" altLang="en-US" dirty="0"/>
              <a:t> 링크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10" y="1772816"/>
            <a:ext cx="7472795" cy="2234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>
          <a:xfrm>
            <a:off x="323850" y="5589241"/>
            <a:ext cx="8496622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Chapter 08. </a:t>
            </a:r>
            <a:r>
              <a:rPr lang="ko-KR" altLang="en-US" sz="2800" dirty="0" err="1" smtClean="0"/>
              <a:t>리눅스의</a:t>
            </a:r>
            <a:r>
              <a:rPr lang="ko-KR" altLang="en-US" sz="2800" dirty="0" smtClean="0"/>
              <a:t> 부팅과 종료</a:t>
            </a:r>
            <a:endParaRPr lang="ko-KR" alt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systemd</a:t>
            </a:r>
            <a:r>
              <a:rPr lang="ko-KR" altLang="en-US" dirty="0"/>
              <a:t>의 기본 </a:t>
            </a:r>
            <a:r>
              <a:rPr lang="ko-KR" altLang="en-US" dirty="0" smtClean="0"/>
              <a:t>개념</a:t>
            </a:r>
            <a:r>
              <a:rPr lang="en-US" altLang="ko-KR" dirty="0" smtClean="0"/>
              <a:t>	</a:t>
            </a:r>
          </a:p>
          <a:p>
            <a:pPr lvl="1"/>
            <a:r>
              <a:rPr lang="en-US" altLang="ko-KR" dirty="0" err="1"/>
              <a:t>systemd</a:t>
            </a:r>
            <a:r>
              <a:rPr lang="ko-KR" altLang="en-US" dirty="0"/>
              <a:t>는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방식에 비해 다음과 같은 장점을 가지고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/>
            <a:r>
              <a:rPr lang="ko-KR" altLang="en-US" dirty="0"/>
              <a:t>소켓 기반으로 동작하여 </a:t>
            </a:r>
            <a:r>
              <a:rPr lang="en-US" altLang="ko-KR" dirty="0" err="1"/>
              <a:t>inetd</a:t>
            </a:r>
            <a:r>
              <a:rPr lang="ko-KR" altLang="en-US" dirty="0"/>
              <a:t>와 호환성을 유지한다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셸과 </a:t>
            </a:r>
            <a:r>
              <a:rPr lang="ko-KR" altLang="en-US" dirty="0"/>
              <a:t>독립적으로 부팅이 가능하다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마운트 </a:t>
            </a:r>
            <a:r>
              <a:rPr lang="ko-KR" altLang="en-US" dirty="0"/>
              <a:t>제어가 가능하다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 smtClean="0"/>
              <a:t>fsck</a:t>
            </a:r>
            <a:r>
              <a:rPr lang="en-US" altLang="ko-KR" dirty="0" smtClean="0"/>
              <a:t> </a:t>
            </a:r>
            <a:r>
              <a:rPr lang="ko-KR" altLang="en-US" dirty="0"/>
              <a:t>제어가 가능하다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시스템 </a:t>
            </a:r>
            <a:r>
              <a:rPr lang="ko-KR" altLang="en-US" dirty="0"/>
              <a:t>상태에 대한 스냅숏을 유지한다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 smtClean="0"/>
              <a:t>SELinux</a:t>
            </a:r>
            <a:r>
              <a:rPr lang="ko-KR" altLang="en-US" dirty="0"/>
              <a:t>와 통합이 가능하다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서비스에 </a:t>
            </a:r>
            <a:r>
              <a:rPr lang="ko-KR" altLang="en-US" dirty="0"/>
              <a:t>시그널을 전달할 수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shutdown</a:t>
            </a:r>
            <a:r>
              <a:rPr lang="ko-KR" altLang="en-US" dirty="0" smtClean="0"/>
              <a:t> </a:t>
            </a:r>
            <a:r>
              <a:rPr lang="ko-KR" altLang="en-US" dirty="0"/>
              <a:t>전에 사용자 세션의 안전한 종료가 가능하다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03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 smtClean="0"/>
              <a:t>유닛</a:t>
            </a:r>
            <a:endParaRPr lang="en-US" altLang="ko-KR" dirty="0" smtClean="0"/>
          </a:p>
          <a:p>
            <a:pPr lvl="1"/>
            <a:r>
              <a:rPr lang="ko-KR" altLang="en-US" dirty="0"/>
              <a:t>전체 시스템을 시작하고 관리하는 데 </a:t>
            </a:r>
            <a:r>
              <a:rPr lang="ko-KR" altLang="en-US" dirty="0" smtClean="0"/>
              <a:t>유닛</a:t>
            </a:r>
            <a:r>
              <a:rPr lang="en-US" altLang="ko-KR" dirty="0" smtClean="0"/>
              <a:t>(unit)</a:t>
            </a:r>
            <a:r>
              <a:rPr lang="ko-KR" altLang="en-US" dirty="0" smtClean="0"/>
              <a:t>이라 </a:t>
            </a:r>
            <a:r>
              <a:rPr lang="ko-KR" altLang="en-US" dirty="0"/>
              <a:t>부르는 구성 요소를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err="1"/>
              <a:t>systemd</a:t>
            </a:r>
            <a:r>
              <a:rPr lang="ko-KR" altLang="en-US" dirty="0"/>
              <a:t>는 관리 대상의 이름을 ‘</a:t>
            </a:r>
            <a:r>
              <a:rPr lang="ko-KR" altLang="en-US" dirty="0" err="1" smtClean="0"/>
              <a:t>서비스명</a:t>
            </a:r>
            <a:r>
              <a:rPr lang="en-US" altLang="ko-KR" dirty="0"/>
              <a:t>.</a:t>
            </a:r>
            <a:r>
              <a:rPr lang="ko-KR" altLang="en-US" dirty="0"/>
              <a:t>유닛 </a:t>
            </a:r>
            <a:r>
              <a:rPr lang="ko-KR" altLang="en-US" dirty="0" err="1"/>
              <a:t>종류’의</a:t>
            </a:r>
            <a:r>
              <a:rPr lang="ko-KR" altLang="en-US" dirty="0"/>
              <a:t> 형태로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유닛은 같은 이름과 종류로 구성된 설정 파일과 </a:t>
            </a:r>
            <a:r>
              <a:rPr lang="ko-KR" altLang="en-US" dirty="0" smtClean="0"/>
              <a:t>동일한 이름을 사용</a:t>
            </a:r>
            <a:endParaRPr lang="en-US" altLang="ko-KR" dirty="0" smtClean="0"/>
          </a:p>
          <a:p>
            <a:pPr lvl="1"/>
            <a:r>
              <a:rPr lang="ko-KR" altLang="en-US" dirty="0"/>
              <a:t>유닛과 관련한 보다 자세한 내용은 ‘</a:t>
            </a:r>
            <a:r>
              <a:rPr lang="en-US" altLang="ko-KR" dirty="0"/>
              <a:t>man </a:t>
            </a:r>
            <a:r>
              <a:rPr lang="en-US" altLang="ko-KR" dirty="0" err="1"/>
              <a:t>systemd</a:t>
            </a:r>
            <a:r>
              <a:rPr lang="en-US" altLang="ko-KR" dirty="0"/>
              <a:t>.</a:t>
            </a:r>
            <a:r>
              <a:rPr lang="ko-KR" altLang="en-US" dirty="0" err="1"/>
              <a:t>유닛명’으로</a:t>
            </a:r>
            <a:r>
              <a:rPr lang="ko-KR" altLang="en-US" dirty="0"/>
              <a:t> 확인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41011"/>
            <a:ext cx="6183021" cy="400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관련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/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기반으로 서비스를 시작하거나 종료할 때 사용하는 </a:t>
            </a:r>
            <a:r>
              <a:rPr lang="ko-KR" altLang="en-US" dirty="0" smtClean="0"/>
              <a:t>명령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systemctl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2784"/>
            <a:ext cx="6251864" cy="468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동작 중인 유닛 출력하기</a:t>
            </a:r>
            <a:endParaRPr lang="en-US" altLang="ko-KR" dirty="0" smtClean="0"/>
          </a:p>
          <a:p>
            <a:pPr lvl="1"/>
            <a:r>
              <a:rPr lang="ko-KR" altLang="en-US" dirty="0"/>
              <a:t>옵션이나 명령 없이 </a:t>
            </a:r>
            <a:r>
              <a:rPr lang="en-US" altLang="ko-KR" dirty="0" err="1"/>
              <a:t>systemctl</a:t>
            </a:r>
            <a:r>
              <a:rPr lang="en-US" altLang="ko-KR" dirty="0"/>
              <a:t> </a:t>
            </a:r>
            <a:r>
              <a:rPr lang="ko-KR" altLang="en-US" dirty="0"/>
              <a:t>명령만 사용하면 현재 동작 중인 유닛이 출력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915576" y="1916832"/>
            <a:ext cx="7464136" cy="4444247"/>
            <a:chOff x="915576" y="1916832"/>
            <a:chExt cx="7464136" cy="444424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4928" y="1916832"/>
              <a:ext cx="7438159" cy="116031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576" y="3061965"/>
              <a:ext cx="7464136" cy="3299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653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전체 유닛 출력하기</a:t>
            </a:r>
            <a:r>
              <a:rPr lang="en-US" altLang="ko-KR" dirty="0"/>
              <a:t>: -a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en-US" altLang="ko-KR" dirty="0" err="1"/>
              <a:t>systemctl</a:t>
            </a:r>
            <a:r>
              <a:rPr lang="en-US" altLang="ko-KR" dirty="0"/>
              <a:t> </a:t>
            </a:r>
            <a:r>
              <a:rPr lang="ko-KR" altLang="en-US" dirty="0"/>
              <a:t>명령에 </a:t>
            </a:r>
            <a:r>
              <a:rPr lang="en-US" altLang="ko-KR" dirty="0"/>
              <a:t>-a </a:t>
            </a:r>
            <a:r>
              <a:rPr lang="ko-KR" altLang="en-US" dirty="0"/>
              <a:t>옵션을 지정하면 전체 유닛이 출력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02" y="1916832"/>
            <a:ext cx="7472795" cy="419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20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특정 유닛 출력하기</a:t>
            </a:r>
            <a:r>
              <a:rPr lang="en-US" altLang="ko-KR" dirty="0"/>
              <a:t>: -t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/>
              <a:t>특정 종류의 유닛만 출력하려면 </a:t>
            </a:r>
            <a:r>
              <a:rPr lang="en-US" altLang="ko-KR" dirty="0"/>
              <a:t>-t </a:t>
            </a:r>
            <a:r>
              <a:rPr lang="ko-KR" altLang="en-US" dirty="0"/>
              <a:t>옵션을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/>
              <a:t>service </a:t>
            </a:r>
            <a:r>
              <a:rPr lang="ko-KR" altLang="en-US" dirty="0"/>
              <a:t>유닛만 출력한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40" y="2204864"/>
            <a:ext cx="7464136" cy="398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6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유닛 서비스 시작하기</a:t>
            </a:r>
            <a:r>
              <a:rPr lang="en-US" altLang="ko-KR" dirty="0"/>
              <a:t>: start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/>
            <a:r>
              <a:rPr lang="ko-KR" altLang="en-US" dirty="0"/>
              <a:t>유닛 서비스를 시작하려면 </a:t>
            </a:r>
            <a:r>
              <a:rPr lang="en-US" altLang="ko-KR" dirty="0"/>
              <a:t>start </a:t>
            </a:r>
            <a:r>
              <a:rPr lang="ko-KR" altLang="en-US" dirty="0"/>
              <a:t>명령을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err="1"/>
              <a:t>cron</a:t>
            </a:r>
            <a:r>
              <a:rPr lang="en-US" altLang="ko-KR" dirty="0"/>
              <a:t> </a:t>
            </a:r>
            <a:r>
              <a:rPr lang="ko-KR" altLang="en-US" dirty="0"/>
              <a:t>유닛을 시작한 후 </a:t>
            </a:r>
            <a:r>
              <a:rPr lang="en-US" altLang="ko-KR" dirty="0"/>
              <a:t>is-active </a:t>
            </a:r>
            <a:r>
              <a:rPr lang="ko-KR" altLang="en-US" dirty="0" smtClean="0"/>
              <a:t>명령으로 </a:t>
            </a:r>
            <a:r>
              <a:rPr lang="ko-KR" altLang="en-US" dirty="0"/>
              <a:t>동작 여부를 확인해보면 </a:t>
            </a:r>
            <a:r>
              <a:rPr lang="en-US" altLang="ko-KR" dirty="0"/>
              <a:t>active </a:t>
            </a:r>
            <a:r>
              <a:rPr lang="ko-KR" altLang="en-US" dirty="0"/>
              <a:t>상태임을 알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10" y="2204864"/>
            <a:ext cx="7472795" cy="11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82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유닛 </a:t>
            </a:r>
            <a:r>
              <a:rPr lang="ko-KR" altLang="en-US" dirty="0"/>
              <a:t>상태 확인하기</a:t>
            </a:r>
            <a:r>
              <a:rPr lang="en-US" altLang="ko-KR" dirty="0"/>
              <a:t>: status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/>
            <a:r>
              <a:rPr lang="ko-KR" altLang="en-US" dirty="0"/>
              <a:t>유닛의 상태를 확인하려면 </a:t>
            </a:r>
            <a:r>
              <a:rPr lang="en-US" altLang="ko-KR" dirty="0"/>
              <a:t>status </a:t>
            </a:r>
            <a:r>
              <a:rPr lang="ko-KR" altLang="en-US" dirty="0"/>
              <a:t>명령을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err="1"/>
              <a:t>cron.service</a:t>
            </a:r>
            <a:r>
              <a:rPr lang="ko-KR" altLang="en-US" dirty="0"/>
              <a:t>의 상태를 </a:t>
            </a:r>
            <a:r>
              <a:rPr lang="ko-KR" altLang="en-US" dirty="0" smtClean="0"/>
              <a:t>출력한 예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71600" y="2204864"/>
            <a:ext cx="7507432" cy="3904121"/>
            <a:chOff x="971600" y="2204864"/>
            <a:chExt cx="7507432" cy="390412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600" y="2204864"/>
              <a:ext cx="7507432" cy="194829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850" y="4152030"/>
              <a:ext cx="7472795" cy="19569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0173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유닛 서비스 정지하기</a:t>
            </a:r>
            <a:r>
              <a:rPr lang="en-US" altLang="ko-KR" dirty="0"/>
              <a:t>: stop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/>
            <a:r>
              <a:rPr lang="ko-KR" altLang="en-US" dirty="0"/>
              <a:t>유닛 서비스를 정지하려면 </a:t>
            </a:r>
            <a:r>
              <a:rPr lang="en-US" altLang="ko-KR" dirty="0"/>
              <a:t>stop </a:t>
            </a:r>
            <a:r>
              <a:rPr lang="ko-KR" altLang="en-US" dirty="0"/>
              <a:t>명령을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cron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유닛을 </a:t>
            </a:r>
            <a:r>
              <a:rPr lang="ko-KR" altLang="en-US" dirty="0"/>
              <a:t>정지한 후 다시 </a:t>
            </a:r>
            <a:r>
              <a:rPr lang="en-US" altLang="ko-KR" dirty="0"/>
              <a:t>status </a:t>
            </a:r>
            <a:r>
              <a:rPr lang="ko-KR" altLang="en-US" dirty="0"/>
              <a:t>명령으로 상태를 확인해보면 </a:t>
            </a:r>
            <a:r>
              <a:rPr lang="en-US" altLang="ko-KR" dirty="0"/>
              <a:t>inactive(dead)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69" y="2217188"/>
            <a:ext cx="7455477" cy="335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41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en-US" altLang="ko-KR" dirty="0" err="1" smtClean="0"/>
              <a:t>systemd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en-US" altLang="ko-KR" dirty="0" err="1"/>
              <a:t>systemd</a:t>
            </a:r>
            <a:r>
              <a:rPr lang="ko-KR" altLang="en-US" dirty="0"/>
              <a:t>와 </a:t>
            </a:r>
            <a:r>
              <a:rPr lang="ko-KR" altLang="en-US" dirty="0" err="1" smtClean="0"/>
              <a:t>런레벨</a:t>
            </a:r>
            <a:endParaRPr lang="en-US" altLang="ko-KR" dirty="0" smtClean="0"/>
          </a:p>
          <a:p>
            <a:pPr lvl="1"/>
            <a:r>
              <a:rPr lang="ko-KR" altLang="en-US" dirty="0" err="1"/>
              <a:t>런레벨은</a:t>
            </a:r>
            <a:r>
              <a:rPr lang="ko-KR" altLang="en-US" dirty="0"/>
              <a:t> 현재 시스템의 상태를 나타내는 한 자리 숫자</a:t>
            </a:r>
            <a:r>
              <a:rPr lang="en-US" altLang="ko-KR" dirty="0"/>
              <a:t>(</a:t>
            </a:r>
            <a:r>
              <a:rPr lang="ko-KR" altLang="en-US" dirty="0"/>
              <a:t>문자 </a:t>
            </a:r>
            <a:r>
              <a:rPr lang="en-US" altLang="ko-KR" dirty="0"/>
              <a:t>S, s </a:t>
            </a:r>
            <a:r>
              <a:rPr lang="ko-KR" altLang="en-US" dirty="0"/>
              <a:t>포함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이에 대응하는 </a:t>
            </a:r>
            <a:r>
              <a:rPr lang="en-US" altLang="ko-KR" dirty="0" err="1"/>
              <a:t>systemd</a:t>
            </a:r>
            <a:r>
              <a:rPr lang="ko-KR" altLang="en-US" dirty="0"/>
              <a:t>의 </a:t>
            </a:r>
            <a:r>
              <a:rPr lang="en-US" altLang="ko-KR" dirty="0"/>
              <a:t>target </a:t>
            </a:r>
            <a:r>
              <a:rPr lang="ko-KR" altLang="en-US" dirty="0"/>
              <a:t>유닛은 </a:t>
            </a:r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8-3]</a:t>
            </a:r>
            <a:r>
              <a:rPr lang="ko-KR" altLang="en-US" dirty="0"/>
              <a:t>과 같이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/>
              <a:t>이 파일들은 </a:t>
            </a:r>
            <a:r>
              <a:rPr lang="en-US" altLang="ko-KR" dirty="0"/>
              <a:t>/</a:t>
            </a:r>
            <a:r>
              <a:rPr lang="en-US" altLang="ko-KR" dirty="0" smtClean="0"/>
              <a:t>lib/</a:t>
            </a:r>
            <a:r>
              <a:rPr lang="en-US" altLang="ko-KR" dirty="0" err="1" smtClean="0"/>
              <a:t>systemd</a:t>
            </a:r>
            <a:r>
              <a:rPr lang="en-US" altLang="ko-KR" dirty="0" smtClean="0"/>
              <a:t>/system </a:t>
            </a:r>
            <a:r>
              <a:rPr lang="ko-KR" altLang="en-US" dirty="0"/>
              <a:t>디렉터리에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 err="1"/>
              <a:t>런레벨</a:t>
            </a:r>
            <a:r>
              <a:rPr lang="ko-KR" altLang="en-US" dirty="0"/>
              <a:t> </a:t>
            </a:r>
            <a:r>
              <a:rPr lang="ko-KR" altLang="en-US" dirty="0" smtClean="0"/>
              <a:t>확인하기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runlevel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38027"/>
            <a:ext cx="4857750" cy="27968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5626232"/>
            <a:ext cx="6819900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00. </a:t>
            </a:r>
            <a:r>
              <a:rPr lang="ko-KR" altLang="en-US" dirty="0"/>
              <a:t>개요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01. </a:t>
            </a:r>
            <a:r>
              <a:rPr lang="ko-KR" altLang="en-US" dirty="0" err="1"/>
              <a:t>리눅스</a:t>
            </a:r>
            <a:r>
              <a:rPr lang="ko-KR" altLang="en-US" dirty="0"/>
              <a:t> 시스템의 부팅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02. </a:t>
            </a:r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 smtClean="0"/>
              <a:t>서비스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03</a:t>
            </a:r>
            <a:r>
              <a:rPr lang="en-US" altLang="ko-KR" dirty="0"/>
              <a:t>. </a:t>
            </a:r>
            <a:r>
              <a:rPr lang="ko-KR" altLang="en-US" dirty="0" err="1"/>
              <a:t>리눅스</a:t>
            </a:r>
            <a:r>
              <a:rPr lang="ko-KR" altLang="en-US" dirty="0"/>
              <a:t> 시스템의 종료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04. </a:t>
            </a:r>
            <a:r>
              <a:rPr lang="ko-KR" altLang="en-US" dirty="0"/>
              <a:t>데몬 프로세스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05. </a:t>
            </a:r>
            <a:r>
              <a:rPr lang="ko-KR" altLang="en-US" dirty="0"/>
              <a:t>부트 </a:t>
            </a:r>
            <a:r>
              <a:rPr lang="ko-KR" altLang="en-US" dirty="0" err="1"/>
              <a:t>로더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target </a:t>
            </a:r>
            <a:r>
              <a:rPr lang="ko-KR" altLang="en-US" dirty="0" smtClean="0"/>
              <a:t>지정하기</a:t>
            </a:r>
            <a:endParaRPr lang="en-US" altLang="ko-KR" dirty="0" smtClean="0"/>
          </a:p>
          <a:p>
            <a:pPr lvl="1"/>
            <a:r>
              <a:rPr lang="ko-KR" altLang="en-US" dirty="0"/>
              <a:t>부팅할 때 동작할 기본 </a:t>
            </a:r>
            <a:r>
              <a:rPr lang="ko-KR" altLang="en-US" dirty="0" err="1" smtClean="0"/>
              <a:t>런레벨은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으로 </a:t>
            </a:r>
            <a:r>
              <a:rPr lang="ko-KR" altLang="en-US" dirty="0"/>
              <a:t>바뀌었고</a:t>
            </a:r>
            <a:r>
              <a:rPr lang="en-US" altLang="ko-KR" dirty="0"/>
              <a:t>, </a:t>
            </a:r>
            <a:r>
              <a:rPr lang="ko-KR" altLang="en-US" dirty="0"/>
              <a:t>다음과 같은 형식으로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이 명령은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systemd</a:t>
            </a:r>
            <a:r>
              <a:rPr lang="en-US" altLang="ko-KR" dirty="0"/>
              <a:t>/system </a:t>
            </a:r>
            <a:r>
              <a:rPr lang="ko-KR" altLang="en-US" dirty="0"/>
              <a:t>디렉터리 아래에 </a:t>
            </a:r>
            <a:r>
              <a:rPr lang="ko-KR" altLang="en-US" dirty="0" err="1"/>
              <a:t>심벌릭</a:t>
            </a:r>
            <a:r>
              <a:rPr lang="ko-KR" altLang="en-US" dirty="0"/>
              <a:t> 링크인 </a:t>
            </a:r>
            <a:r>
              <a:rPr lang="en-US" altLang="ko-KR" dirty="0" err="1"/>
              <a:t>default.target</a:t>
            </a:r>
            <a:r>
              <a:rPr lang="ko-KR" altLang="en-US" dirty="0"/>
              <a:t>이 </a:t>
            </a:r>
            <a:r>
              <a:rPr lang="ko-KR" altLang="en-US" dirty="0" smtClean="0"/>
              <a:t>가리키는 </a:t>
            </a:r>
            <a:r>
              <a:rPr lang="en-US" altLang="ko-KR" dirty="0" smtClean="0"/>
              <a:t>target </a:t>
            </a:r>
            <a:r>
              <a:rPr lang="ko-KR" altLang="en-US" dirty="0"/>
              <a:t>파일을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target</a:t>
            </a:r>
            <a:r>
              <a:rPr lang="ko-KR" altLang="en-US" dirty="0"/>
              <a:t>인 </a:t>
            </a:r>
            <a:r>
              <a:rPr lang="en-US" altLang="ko-KR" dirty="0" err="1"/>
              <a:t>graphical.target</a:t>
            </a:r>
            <a:r>
              <a:rPr lang="ko-KR" altLang="en-US" dirty="0"/>
              <a:t>에서 </a:t>
            </a:r>
            <a:r>
              <a:rPr lang="en-US" altLang="ko-KR" dirty="0"/>
              <a:t>multi-</a:t>
            </a:r>
            <a:r>
              <a:rPr lang="en-US" altLang="ko-KR" dirty="0" err="1"/>
              <a:t>user.target</a:t>
            </a:r>
            <a:r>
              <a:rPr lang="ko-KR" altLang="en-US" dirty="0" smtClean="0"/>
              <a:t>으로 바꾸는 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34" y="1916832"/>
            <a:ext cx="6848475" cy="485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34" y="2982069"/>
            <a:ext cx="6877050" cy="1743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4249997"/>
            <a:ext cx="4085516" cy="263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14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target </a:t>
            </a:r>
            <a:r>
              <a:rPr lang="ko-KR" altLang="en-US" dirty="0" smtClean="0"/>
              <a:t>변경하기</a:t>
            </a:r>
            <a:endParaRPr lang="en-US" altLang="ko-KR" dirty="0" smtClean="0"/>
          </a:p>
          <a:p>
            <a:pPr lvl="1"/>
            <a:r>
              <a:rPr lang="en-US" altLang="ko-KR" dirty="0" err="1"/>
              <a:t>systemd</a:t>
            </a:r>
            <a:r>
              <a:rPr lang="ko-KR" altLang="en-US" dirty="0"/>
              <a:t>에서 </a:t>
            </a:r>
            <a:r>
              <a:rPr lang="ko-KR" altLang="en-US" dirty="0" err="1"/>
              <a:t>런레벨을</a:t>
            </a:r>
            <a:r>
              <a:rPr lang="ko-KR" altLang="en-US" dirty="0"/>
              <a:t> 변경하는 것도 </a:t>
            </a:r>
            <a:r>
              <a:rPr lang="en-US" altLang="ko-KR" dirty="0"/>
              <a:t>isolate </a:t>
            </a:r>
            <a:r>
              <a:rPr lang="ko-KR" altLang="en-US" dirty="0"/>
              <a:t>명령으로 간단히 </a:t>
            </a:r>
            <a:r>
              <a:rPr lang="ko-KR" altLang="en-US" dirty="0" smtClean="0"/>
              <a:t>해결</a:t>
            </a:r>
            <a:endParaRPr lang="en-US" altLang="ko-KR" dirty="0" smtClean="0"/>
          </a:p>
          <a:p>
            <a:pPr lvl="1"/>
            <a:r>
              <a:rPr lang="en-US" altLang="ko-KR" dirty="0"/>
              <a:t>multi-</a:t>
            </a:r>
            <a:r>
              <a:rPr lang="en-US" altLang="ko-KR" dirty="0" err="1"/>
              <a:t>user.target</a:t>
            </a:r>
            <a:r>
              <a:rPr lang="en-US" altLang="ko-KR" dirty="0"/>
              <a:t>(</a:t>
            </a:r>
            <a:r>
              <a:rPr lang="ko-KR" altLang="en-US" dirty="0" err="1"/>
              <a:t>런레벨</a:t>
            </a:r>
            <a:r>
              <a:rPr lang="ko-KR" altLang="en-US" dirty="0"/>
              <a:t> </a:t>
            </a:r>
            <a:r>
              <a:rPr lang="en-US" altLang="ko-KR" dirty="0"/>
              <a:t>3)</a:t>
            </a:r>
            <a:r>
              <a:rPr lang="ko-KR" altLang="en-US" dirty="0"/>
              <a:t>으로 변경하려면 다음 명령 중 하나를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graphical.target</a:t>
            </a:r>
            <a:r>
              <a:rPr lang="en-US" altLang="ko-KR" dirty="0"/>
              <a:t>(</a:t>
            </a:r>
            <a:r>
              <a:rPr lang="ko-KR" altLang="en-US" dirty="0" err="1"/>
              <a:t>런레벨</a:t>
            </a:r>
            <a:r>
              <a:rPr lang="ko-KR" altLang="en-US" dirty="0"/>
              <a:t> </a:t>
            </a:r>
            <a:r>
              <a:rPr lang="en-US" altLang="ko-KR" dirty="0"/>
              <a:t>5)</a:t>
            </a:r>
            <a:r>
              <a:rPr lang="ko-KR" altLang="en-US" dirty="0"/>
              <a:t>으로 변경하려면 다음 명령 중 하나를 사용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76872"/>
            <a:ext cx="6848475" cy="1057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937049"/>
            <a:ext cx="68294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telinit</a:t>
            </a:r>
            <a:r>
              <a:rPr lang="en-US" altLang="ko-KR" dirty="0"/>
              <a:t>,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명령으로 </a:t>
            </a:r>
            <a:r>
              <a:rPr lang="ko-KR" altLang="en-US" dirty="0" err="1"/>
              <a:t>런레벨</a:t>
            </a:r>
            <a:r>
              <a:rPr lang="ko-KR" altLang="en-US" dirty="0"/>
              <a:t> </a:t>
            </a:r>
            <a:r>
              <a:rPr lang="ko-KR" altLang="en-US" dirty="0" smtClean="0"/>
              <a:t>변경하기</a:t>
            </a:r>
            <a:endParaRPr lang="en-US" altLang="ko-KR" dirty="0" smtClean="0"/>
          </a:p>
          <a:p>
            <a:pPr lvl="1"/>
            <a:r>
              <a:rPr lang="en-US" altLang="ko-KR" dirty="0" err="1"/>
              <a:t>init</a:t>
            </a:r>
            <a:r>
              <a:rPr lang="ko-KR" altLang="en-US" dirty="0"/>
              <a:t>는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</a:t>
            </a:r>
            <a:r>
              <a:rPr lang="ko-KR" altLang="en-US" dirty="0"/>
              <a:t>프로세스의 </a:t>
            </a:r>
            <a:r>
              <a:rPr lang="ko-KR" altLang="en-US" dirty="0" err="1"/>
              <a:t>런레벨을</a:t>
            </a:r>
            <a:r>
              <a:rPr lang="ko-KR" altLang="en-US" dirty="0"/>
              <a:t> 바꿀 때 </a:t>
            </a:r>
            <a:r>
              <a:rPr lang="ko-KR" altLang="en-US" dirty="0" smtClean="0"/>
              <a:t>사용하기도 함</a:t>
            </a:r>
            <a:endParaRPr lang="en-US" altLang="ko-KR" dirty="0" smtClean="0"/>
          </a:p>
          <a:p>
            <a:pPr lvl="1"/>
            <a:r>
              <a:rPr lang="ko-KR" altLang="en-US" dirty="0"/>
              <a:t>현재 </a:t>
            </a:r>
            <a:r>
              <a:rPr lang="en-US" altLang="ko-KR" dirty="0" err="1"/>
              <a:t>init</a:t>
            </a:r>
            <a:r>
              <a:rPr lang="ko-KR" altLang="en-US" dirty="0"/>
              <a:t>는 </a:t>
            </a:r>
            <a:r>
              <a:rPr lang="en-US" altLang="ko-KR" dirty="0" err="1"/>
              <a:t>systemd</a:t>
            </a:r>
            <a:r>
              <a:rPr lang="ko-KR" altLang="en-US" dirty="0"/>
              <a:t>에 대한 </a:t>
            </a:r>
            <a:r>
              <a:rPr lang="ko-KR" altLang="en-US" dirty="0" err="1"/>
              <a:t>심벌릭</a:t>
            </a:r>
            <a:r>
              <a:rPr lang="ko-KR" altLang="en-US" dirty="0"/>
              <a:t> </a:t>
            </a:r>
            <a:r>
              <a:rPr lang="ko-KR" altLang="en-US" dirty="0" smtClean="0"/>
              <a:t>링크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명령만 입력하면 다음과 같이 출력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35" y="2132856"/>
            <a:ext cx="6829425" cy="942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60" y="3554735"/>
            <a:ext cx="6858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telinit</a:t>
            </a:r>
            <a:r>
              <a:rPr lang="en-US" altLang="ko-KR" dirty="0"/>
              <a:t>,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명령으로 </a:t>
            </a:r>
            <a:r>
              <a:rPr lang="ko-KR" altLang="en-US" dirty="0" err="1"/>
              <a:t>런레벨</a:t>
            </a:r>
            <a:r>
              <a:rPr lang="ko-KR" altLang="en-US" dirty="0"/>
              <a:t> 변경하기</a:t>
            </a:r>
            <a:endParaRPr lang="en-US" altLang="ko-KR" dirty="0"/>
          </a:p>
          <a:p>
            <a:pPr lvl="1"/>
            <a:r>
              <a:rPr lang="en-US" altLang="ko-KR" dirty="0" err="1"/>
              <a:t>init</a:t>
            </a:r>
            <a:r>
              <a:rPr lang="en-US" altLang="ko-KR" dirty="0"/>
              <a:t> --help</a:t>
            </a:r>
            <a:r>
              <a:rPr lang="ko-KR" altLang="en-US" dirty="0"/>
              <a:t>로 사용법을 알아보면 다음과 같이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59" y="1916832"/>
            <a:ext cx="69056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8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telinit</a:t>
            </a:r>
            <a:r>
              <a:rPr lang="en-US" altLang="ko-KR" dirty="0"/>
              <a:t>,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명령으로 </a:t>
            </a:r>
            <a:r>
              <a:rPr lang="ko-KR" altLang="en-US" dirty="0" err="1"/>
              <a:t>런레벨</a:t>
            </a:r>
            <a:r>
              <a:rPr lang="ko-KR" altLang="en-US" dirty="0"/>
              <a:t> 변경하기</a:t>
            </a:r>
            <a:endParaRPr lang="en-US" altLang="ko-KR" dirty="0"/>
          </a:p>
          <a:p>
            <a:pPr lvl="1"/>
            <a:r>
              <a:rPr lang="ko-KR" altLang="en-US" dirty="0" err="1"/>
              <a:t>런레벨을</a:t>
            </a:r>
            <a:r>
              <a:rPr lang="ko-KR" altLang="en-US" dirty="0"/>
              <a:t> 바꾸는 명령으로 </a:t>
            </a:r>
            <a:r>
              <a:rPr lang="en-US" altLang="ko-KR" dirty="0" err="1" smtClean="0"/>
              <a:t>telinit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err="1"/>
              <a:t>telinit</a:t>
            </a:r>
            <a:r>
              <a:rPr lang="en-US" altLang="ko-KR" dirty="0"/>
              <a:t> </a:t>
            </a:r>
            <a:r>
              <a:rPr lang="ko-KR" altLang="en-US" dirty="0"/>
              <a:t>명령을 실행하면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명령과 같은 결과가 출력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53" y="1843011"/>
            <a:ext cx="6225886" cy="865909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895734" y="2924944"/>
            <a:ext cx="6243205" cy="3756979"/>
            <a:chOff x="886209" y="3275911"/>
            <a:chExt cx="6867525" cy="413267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6209" y="3275911"/>
              <a:ext cx="6858000" cy="16954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5734" y="4865413"/>
              <a:ext cx="6858000" cy="2543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665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단일 사용자 모드로 전환하기</a:t>
            </a:r>
            <a:r>
              <a:rPr lang="en-US" altLang="ko-KR" dirty="0"/>
              <a:t>: </a:t>
            </a:r>
            <a:r>
              <a:rPr lang="en-US" altLang="ko-KR" dirty="0" err="1"/>
              <a:t>rescue.target</a:t>
            </a:r>
            <a:r>
              <a:rPr lang="en-US" altLang="ko-KR" dirty="0"/>
              <a:t>(</a:t>
            </a:r>
            <a:r>
              <a:rPr lang="ko-KR" altLang="en-US" dirty="0" err="1"/>
              <a:t>런레벨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시스템에 문제가 있을 경우 시스템을 </a:t>
            </a:r>
            <a:r>
              <a:rPr lang="en-US" altLang="ko-KR" dirty="0" err="1"/>
              <a:t>rescue.target</a:t>
            </a:r>
            <a:r>
              <a:rPr lang="en-US" altLang="ko-KR" dirty="0"/>
              <a:t> </a:t>
            </a:r>
            <a:r>
              <a:rPr lang="ko-KR" altLang="en-US" dirty="0"/>
              <a:t>유닛</a:t>
            </a:r>
            <a:r>
              <a:rPr lang="en-US" altLang="ko-KR" dirty="0"/>
              <a:t>(</a:t>
            </a:r>
            <a:r>
              <a:rPr lang="ko-KR" altLang="en-US" dirty="0" err="1"/>
              <a:t>런레벨</a:t>
            </a:r>
            <a:r>
              <a:rPr lang="ko-KR" altLang="en-US" dirty="0"/>
              <a:t> </a:t>
            </a:r>
            <a:r>
              <a:rPr lang="en-US" altLang="ko-KR" dirty="0"/>
              <a:t>1, </a:t>
            </a:r>
            <a:r>
              <a:rPr lang="ko-KR" altLang="en-US" dirty="0" err="1"/>
              <a:t>런레벨</a:t>
            </a:r>
            <a:r>
              <a:rPr lang="ko-KR" altLang="en-US" dirty="0"/>
              <a:t> </a:t>
            </a:r>
            <a:r>
              <a:rPr lang="en-US" altLang="ko-KR" dirty="0"/>
              <a:t>S)</a:t>
            </a:r>
            <a:r>
              <a:rPr lang="ko-KR" altLang="en-US" dirty="0"/>
              <a:t>으로 변경하여 </a:t>
            </a:r>
            <a:r>
              <a:rPr lang="ko-KR" altLang="en-US" dirty="0" smtClean="0"/>
              <a:t>점검</a:t>
            </a:r>
            <a:endParaRPr lang="en-US" altLang="ko-KR" dirty="0" smtClean="0"/>
          </a:p>
          <a:p>
            <a:pPr lvl="1"/>
            <a:r>
              <a:rPr lang="ko-KR" altLang="en-US" dirty="0"/>
              <a:t>윈도의 안전 모드 같은 것으로</a:t>
            </a:r>
            <a:r>
              <a:rPr lang="en-US" altLang="ko-KR" dirty="0"/>
              <a:t>, </a:t>
            </a:r>
            <a:r>
              <a:rPr lang="ko-KR" altLang="en-US" dirty="0"/>
              <a:t>다중 사용자 모드에서 시스템 관리자만 사용할 수 있는 단일 사용자 모드로 전환하는 것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22" y="2420888"/>
            <a:ext cx="6819900" cy="2257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362200"/>
            <a:ext cx="50101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65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시스템의 종료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리눅스를</a:t>
            </a:r>
            <a:r>
              <a:rPr lang="ko-KR" altLang="en-US" dirty="0"/>
              <a:t> 종료하는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shutdown </a:t>
            </a:r>
            <a:r>
              <a:rPr lang="ko-KR" altLang="en-US" dirty="0"/>
              <a:t>명령을 사용한다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halt </a:t>
            </a:r>
            <a:r>
              <a:rPr lang="ko-KR" altLang="en-US" dirty="0"/>
              <a:t>명령을 사용한다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 smtClean="0"/>
              <a:t>poweroff</a:t>
            </a:r>
            <a:r>
              <a:rPr lang="en-US" altLang="ko-KR" dirty="0" smtClean="0"/>
              <a:t> </a:t>
            </a:r>
            <a:r>
              <a:rPr lang="ko-KR" altLang="en-US" dirty="0"/>
              <a:t>명령을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 smtClean="0"/>
              <a:t>런레벨을</a:t>
            </a:r>
            <a:r>
              <a:rPr lang="ko-KR" altLang="en-US" dirty="0" smtClean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이나 </a:t>
            </a:r>
            <a:r>
              <a:rPr lang="en-US" altLang="ko-KR" dirty="0"/>
              <a:t>6</a:t>
            </a:r>
            <a:r>
              <a:rPr lang="ko-KR" altLang="en-US" dirty="0"/>
              <a:t>으로 전환한다</a:t>
            </a:r>
            <a:r>
              <a:rPr lang="en-US" altLang="ko-KR" dirty="0"/>
              <a:t>(target</a:t>
            </a:r>
            <a:r>
              <a:rPr lang="ko-KR" altLang="en-US" dirty="0"/>
              <a:t>을 전환한다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 smtClean="0"/>
              <a:t>reboot </a:t>
            </a:r>
            <a:r>
              <a:rPr lang="ko-KR" altLang="en-US" dirty="0"/>
              <a:t>명령을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전원을 </a:t>
            </a:r>
            <a:r>
              <a:rPr lang="ko-KR" altLang="en-US" dirty="0"/>
              <a:t>끈다</a:t>
            </a:r>
            <a:r>
              <a:rPr lang="en-US" altLang="ko-KR" dirty="0"/>
              <a:t>.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리눅스</a:t>
            </a:r>
            <a:r>
              <a:rPr lang="ko-KR" altLang="en-US" dirty="0"/>
              <a:t> 시스템의 종료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shutdown </a:t>
            </a:r>
            <a:r>
              <a:rPr lang="ko-KR" altLang="en-US" dirty="0"/>
              <a:t>명령 사용하기</a:t>
            </a:r>
            <a:endParaRPr lang="en-US" altLang="ko-KR" dirty="0"/>
          </a:p>
          <a:p>
            <a:pPr lvl="1"/>
            <a:r>
              <a:rPr lang="ko-KR" altLang="en-US" dirty="0" err="1"/>
              <a:t>리눅스</a:t>
            </a:r>
            <a:r>
              <a:rPr lang="ko-KR" altLang="en-US" dirty="0"/>
              <a:t> 시스템을 가장 정상적으로 종료하는 </a:t>
            </a:r>
            <a:r>
              <a:rPr lang="ko-KR" altLang="en-US" dirty="0" smtClean="0"/>
              <a:t>방법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shutdown </a:t>
            </a:r>
            <a:r>
              <a:rPr lang="ko-KR" altLang="en-US" dirty="0"/>
              <a:t>명령으로 시스템 즉시 </a:t>
            </a:r>
            <a:r>
              <a:rPr lang="ko-KR" altLang="en-US" dirty="0" smtClean="0"/>
              <a:t>종료하기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-h </a:t>
            </a:r>
            <a:r>
              <a:rPr lang="ko-KR" altLang="en-US" dirty="0" smtClean="0"/>
              <a:t>옵션과 함께 현재 시간으로 지정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16832"/>
            <a:ext cx="6858000" cy="3105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183" y="5773963"/>
            <a:ext cx="68294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리눅스</a:t>
            </a:r>
            <a:r>
              <a:rPr lang="ko-KR" altLang="en-US" dirty="0"/>
              <a:t> 시스템의 종료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셧다운한다는</a:t>
            </a:r>
            <a:r>
              <a:rPr lang="ko-KR" altLang="en-US" dirty="0" smtClean="0"/>
              <a:t> </a:t>
            </a:r>
            <a:r>
              <a:rPr lang="ko-KR" altLang="en-US" dirty="0"/>
              <a:t>메시지 보내고 </a:t>
            </a:r>
            <a:r>
              <a:rPr lang="ko-KR" altLang="en-US" dirty="0" smtClean="0"/>
              <a:t>종료하기</a:t>
            </a:r>
            <a:endParaRPr lang="en-US" altLang="ko-KR" dirty="0" smtClean="0"/>
          </a:p>
          <a:p>
            <a:pPr lvl="1"/>
            <a:r>
              <a:rPr lang="ko-KR" altLang="en-US" dirty="0"/>
              <a:t>시스템을 종료할 때 </a:t>
            </a:r>
            <a:r>
              <a:rPr lang="en-US" altLang="ko-KR" dirty="0"/>
              <a:t>shutdown </a:t>
            </a:r>
            <a:r>
              <a:rPr lang="ko-KR" altLang="en-US" dirty="0"/>
              <a:t>명령으로 메시지를 보낼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사용자들이 </a:t>
            </a:r>
            <a:r>
              <a:rPr lang="ko-KR" altLang="en-US" dirty="0"/>
              <a:t>메시지를 받고 정리할 시간이 </a:t>
            </a:r>
            <a:r>
              <a:rPr lang="ko-KR" altLang="en-US" dirty="0" smtClean="0"/>
              <a:t>필요하므로 </a:t>
            </a:r>
            <a:r>
              <a:rPr lang="ko-KR" altLang="en-US" dirty="0"/>
              <a:t>시간을 </a:t>
            </a:r>
            <a:r>
              <a:rPr lang="en-US" altLang="ko-KR" dirty="0"/>
              <a:t>now</a:t>
            </a:r>
            <a:r>
              <a:rPr lang="ko-KR" altLang="en-US" dirty="0"/>
              <a:t>로 지정하면 안 되고 특정 시간을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2</a:t>
            </a:r>
            <a:r>
              <a:rPr lang="ko-KR" altLang="en-US" dirty="0" smtClean="0"/>
              <a:t>분 후에 종료한다는 메시지 발송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smtClean="0"/>
              <a:t>사용자 터미널 출력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 smtClean="0"/>
              <a:t>shutdown </a:t>
            </a:r>
            <a:r>
              <a:rPr lang="ko-KR" altLang="en-US" dirty="0"/>
              <a:t>명령으로 시스템 </a:t>
            </a:r>
            <a:r>
              <a:rPr lang="ko-KR" altLang="en-US" dirty="0" err="1" smtClean="0"/>
              <a:t>재시작하기</a:t>
            </a:r>
            <a:r>
              <a:rPr lang="en-US" altLang="ko-KR" dirty="0" smtClean="0"/>
              <a:t>: -r </a:t>
            </a:r>
            <a:r>
              <a:rPr lang="ko-KR" altLang="en-US" dirty="0" smtClean="0"/>
              <a:t>옵션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분 후에 시스템 </a:t>
            </a:r>
            <a:r>
              <a:rPr lang="ko-KR" altLang="en-US" dirty="0" err="1" smtClean="0"/>
              <a:t>재시작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58" y="2512010"/>
            <a:ext cx="6848475" cy="2762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255" y="3234258"/>
            <a:ext cx="6858000" cy="11715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708" y="4851856"/>
            <a:ext cx="6867525" cy="7048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125" y="5877272"/>
            <a:ext cx="68580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3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리눅스</a:t>
            </a:r>
            <a:r>
              <a:rPr lang="ko-KR" altLang="en-US" dirty="0"/>
              <a:t> 시스템의 종료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shutdown </a:t>
            </a:r>
            <a:r>
              <a:rPr lang="ko-KR" altLang="en-US" dirty="0"/>
              <a:t>명령 </a:t>
            </a:r>
            <a:r>
              <a:rPr lang="ko-KR" altLang="en-US" dirty="0" smtClean="0"/>
              <a:t>취소하기</a:t>
            </a:r>
            <a:r>
              <a:rPr lang="en-US" altLang="ko-KR" dirty="0" smtClean="0"/>
              <a:t>: -c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앞의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분 후 </a:t>
            </a:r>
            <a:r>
              <a:rPr lang="ko-KR" altLang="en-US" dirty="0" err="1" smtClean="0"/>
              <a:t>재시작</a:t>
            </a:r>
            <a:r>
              <a:rPr lang="ko-KR" altLang="en-US" dirty="0" smtClean="0"/>
              <a:t> 명령 취소할 경우 메시지 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shutdown </a:t>
            </a:r>
            <a:r>
              <a:rPr lang="ko-KR" altLang="en-US" dirty="0"/>
              <a:t>메시지만 </a:t>
            </a:r>
            <a:r>
              <a:rPr lang="ko-KR" altLang="en-US" dirty="0" smtClean="0"/>
              <a:t>보내기</a:t>
            </a:r>
            <a:r>
              <a:rPr lang="en-US" altLang="ko-KR" dirty="0" smtClean="0"/>
              <a:t>: -k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-k </a:t>
            </a:r>
            <a:r>
              <a:rPr lang="ko-KR" altLang="en-US" dirty="0"/>
              <a:t>다음에 </a:t>
            </a:r>
            <a:r>
              <a:rPr lang="en-US" altLang="ko-KR" dirty="0"/>
              <a:t>2</a:t>
            </a:r>
            <a:r>
              <a:rPr lang="ko-KR" altLang="en-US" dirty="0"/>
              <a:t>를 지정하면 다른 사용자의 터미널에는 다음과 같은 메시지가 출력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69" y="1587370"/>
            <a:ext cx="6829425" cy="419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27" y="2234612"/>
            <a:ext cx="6829425" cy="704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52" y="3665072"/>
            <a:ext cx="6800850" cy="8572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52" y="4930342"/>
            <a:ext cx="68199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3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리눅스 </a:t>
            </a:r>
            <a:r>
              <a:rPr lang="ko-KR" altLang="en-US" sz="1600" dirty="0"/>
              <a:t>시스템의 부팅 과정을 이해하고 부트 </a:t>
            </a:r>
            <a:r>
              <a:rPr lang="ko-KR" altLang="en-US" sz="1600" dirty="0" err="1"/>
              <a:t>로더의</a:t>
            </a:r>
            <a:r>
              <a:rPr lang="ko-KR" altLang="en-US" sz="1600" dirty="0"/>
              <a:t> 역할을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en-US" altLang="ko-KR" sz="1600" dirty="0" err="1" smtClean="0"/>
              <a:t>systemd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프로세스의 역할을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en-US" altLang="ko-KR" sz="1600" dirty="0" err="1" smtClean="0"/>
              <a:t>systemd</a:t>
            </a:r>
            <a:r>
              <a:rPr lang="ko-KR" altLang="en-US" sz="1600" dirty="0"/>
              <a:t>의 유닛을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en-US" altLang="ko-KR" sz="1600" dirty="0" err="1" smtClean="0"/>
              <a:t>systemctl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명령으로 유닛을 시작</a:t>
            </a:r>
            <a:r>
              <a:rPr lang="en-US" altLang="ko-KR" sz="1600" dirty="0"/>
              <a:t>·</a:t>
            </a:r>
            <a:r>
              <a:rPr lang="ko-KR" altLang="en-US" sz="1600" dirty="0"/>
              <a:t>종료하고 상태를 확인할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err="1" smtClean="0"/>
              <a:t>런레벨을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이해하고 변경할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리눅스 </a:t>
            </a:r>
            <a:r>
              <a:rPr lang="ko-KR" altLang="en-US" sz="1600" dirty="0"/>
              <a:t>시스템을 종료할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err="1" smtClean="0"/>
              <a:t>데몬을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이해하고 </a:t>
            </a:r>
            <a:r>
              <a:rPr lang="ko-KR" altLang="en-US" sz="1600" dirty="0" err="1"/>
              <a:t>슈퍼데몬의</a:t>
            </a:r>
            <a:r>
              <a:rPr lang="ko-KR" altLang="en-US" sz="1600" dirty="0"/>
              <a:t> 역할을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단일 </a:t>
            </a:r>
            <a:r>
              <a:rPr lang="ko-KR" altLang="en-US" sz="1600" dirty="0"/>
              <a:t>사용자 모드로 부팅할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en-US" altLang="ko-KR" sz="1600" dirty="0" smtClean="0"/>
              <a:t>root </a:t>
            </a:r>
            <a:r>
              <a:rPr lang="ko-KR" altLang="en-US" sz="1600" dirty="0"/>
              <a:t>계정의 암호를 복구할 수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리눅스</a:t>
            </a:r>
            <a:r>
              <a:rPr lang="ko-KR" altLang="en-US" dirty="0"/>
              <a:t> 시스템의 종료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런레벨</a:t>
            </a:r>
            <a:r>
              <a:rPr lang="ko-KR" altLang="en-US" dirty="0"/>
              <a:t> </a:t>
            </a:r>
            <a:r>
              <a:rPr lang="ko-KR" altLang="en-US" dirty="0" smtClean="0"/>
              <a:t>변경하여 종료하기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ko-KR" altLang="en-US" dirty="0" err="1"/>
              <a:t>런레벨을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smtClean="0"/>
              <a:t>바꾸면 </a:t>
            </a:r>
            <a:r>
              <a:rPr lang="ko-KR" altLang="en-US" dirty="0"/>
              <a:t>시스템이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/>
              <a:t>재시작하려면</a:t>
            </a:r>
            <a:r>
              <a:rPr lang="ko-KR" altLang="en-US" dirty="0"/>
              <a:t> </a:t>
            </a:r>
            <a:r>
              <a:rPr lang="ko-KR" altLang="en-US" dirty="0" err="1"/>
              <a:t>런레벨을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 smtClean="0"/>
              <a:t>으로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err="1"/>
              <a:t>systemd</a:t>
            </a:r>
            <a:r>
              <a:rPr lang="ko-KR" altLang="en-US" dirty="0"/>
              <a:t>로 </a:t>
            </a:r>
            <a:r>
              <a:rPr lang="ko-KR" altLang="en-US" dirty="0" smtClean="0"/>
              <a:t>종료하기</a:t>
            </a:r>
            <a:endParaRPr lang="en-US" altLang="ko-KR" dirty="0" smtClean="0"/>
          </a:p>
          <a:p>
            <a:pPr lvl="1"/>
            <a:r>
              <a:rPr lang="en-US" altLang="ko-KR" dirty="0" err="1"/>
              <a:t>systemd</a:t>
            </a:r>
            <a:r>
              <a:rPr lang="ko-KR" altLang="en-US" dirty="0"/>
              <a:t>에서 </a:t>
            </a:r>
            <a:r>
              <a:rPr lang="en-US" altLang="ko-KR" dirty="0"/>
              <a:t>target </a:t>
            </a:r>
            <a:r>
              <a:rPr lang="ko-KR" altLang="en-US" dirty="0"/>
              <a:t>유닛을 변경하면 시스템을 종료하거나 </a:t>
            </a:r>
            <a:r>
              <a:rPr lang="ko-KR" altLang="en-US" dirty="0" err="1" smtClean="0"/>
              <a:t>재시작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시스템 </a:t>
            </a:r>
            <a:r>
              <a:rPr lang="ko-KR" altLang="en-US" dirty="0" err="1" smtClean="0"/>
              <a:t>재시작하기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60" y="1872630"/>
            <a:ext cx="6896100" cy="476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47" y="2708920"/>
            <a:ext cx="6791325" cy="466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647" y="3861048"/>
            <a:ext cx="6838950" cy="1076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447" y="5256338"/>
            <a:ext cx="68961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리눅스</a:t>
            </a:r>
            <a:r>
              <a:rPr lang="ko-KR" altLang="en-US" dirty="0"/>
              <a:t> 시스템의 종료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기타 시스템 종료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/>
            <a:r>
              <a:rPr lang="ko-KR" altLang="en-US" dirty="0"/>
              <a:t>시스템을 종료하거나 </a:t>
            </a:r>
            <a:r>
              <a:rPr lang="ko-KR" altLang="en-US" dirty="0" err="1"/>
              <a:t>재시작하기</a:t>
            </a:r>
            <a:r>
              <a:rPr lang="ko-KR" altLang="en-US" dirty="0"/>
              <a:t> 위해 사용할 수 있는 </a:t>
            </a:r>
            <a:r>
              <a:rPr lang="ko-KR" altLang="en-US" dirty="0" smtClean="0"/>
              <a:t>명령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reboot </a:t>
            </a:r>
            <a:r>
              <a:rPr lang="en-US" altLang="ko-KR" dirty="0" smtClean="0"/>
              <a:t>, halt</a:t>
            </a:r>
            <a:r>
              <a:rPr lang="en-US" altLang="ko-KR" dirty="0"/>
              <a:t>, </a:t>
            </a:r>
            <a:r>
              <a:rPr lang="en-US" altLang="ko-KR" dirty="0" err="1" smtClean="0"/>
              <a:t>poweroff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이러현</a:t>
            </a:r>
            <a:r>
              <a:rPr lang="ko-KR" altLang="en-US" dirty="0"/>
              <a:t> 명령은 모두 </a:t>
            </a:r>
            <a:r>
              <a:rPr lang="en-US" altLang="ko-KR" dirty="0" err="1"/>
              <a:t>systemctl</a:t>
            </a:r>
            <a:r>
              <a:rPr lang="ko-KR" altLang="en-US" dirty="0"/>
              <a:t>의 </a:t>
            </a:r>
            <a:r>
              <a:rPr lang="ko-KR" altLang="en-US" dirty="0" err="1"/>
              <a:t>심벌릭</a:t>
            </a:r>
            <a:r>
              <a:rPr lang="ko-KR" altLang="en-US" dirty="0"/>
              <a:t> </a:t>
            </a:r>
            <a:r>
              <a:rPr lang="ko-KR" altLang="en-US" dirty="0" smtClean="0"/>
              <a:t>링크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reboot, halt, </a:t>
            </a:r>
            <a:r>
              <a:rPr lang="en-US" altLang="ko-KR" dirty="0" err="1"/>
              <a:t>poweroff</a:t>
            </a:r>
            <a:r>
              <a:rPr lang="en-US" altLang="ko-KR" dirty="0"/>
              <a:t> </a:t>
            </a:r>
            <a:r>
              <a:rPr lang="ko-KR" altLang="en-US" dirty="0"/>
              <a:t>명령은 </a:t>
            </a:r>
            <a:r>
              <a:rPr lang="en-US" altLang="ko-KR" dirty="0"/>
              <a:t>/</a:t>
            </a:r>
            <a:r>
              <a:rPr lang="en-US" altLang="ko-KR" dirty="0" err="1"/>
              <a:t>var</a:t>
            </a:r>
            <a:r>
              <a:rPr lang="en-US" altLang="ko-KR" dirty="0"/>
              <a:t>/log/</a:t>
            </a:r>
            <a:r>
              <a:rPr lang="en-US" altLang="ko-KR" dirty="0" err="1"/>
              <a:t>wtmp</a:t>
            </a:r>
            <a:r>
              <a:rPr lang="en-US" altLang="ko-KR" dirty="0"/>
              <a:t> </a:t>
            </a:r>
            <a:r>
              <a:rPr lang="ko-KR" altLang="en-US" dirty="0"/>
              <a:t>파일에 시스템 종료 기록을 남기고 </a:t>
            </a:r>
            <a:r>
              <a:rPr lang="ko-KR" altLang="en-US" dirty="0" smtClean="0"/>
              <a:t>시스템을 종료하거나 </a:t>
            </a:r>
            <a:r>
              <a:rPr lang="ko-KR" altLang="en-US" dirty="0" err="1"/>
              <a:t>재시작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사용할 </a:t>
            </a:r>
            <a:r>
              <a:rPr lang="ko-KR" altLang="en-US" dirty="0"/>
              <a:t>수 있는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2"/>
            <a:r>
              <a:rPr lang="en-US" altLang="ko-KR" dirty="0"/>
              <a:t>-n: </a:t>
            </a:r>
            <a:r>
              <a:rPr lang="ko-KR" altLang="en-US" dirty="0" err="1"/>
              <a:t>재시작이나</a:t>
            </a:r>
            <a:r>
              <a:rPr lang="ko-KR" altLang="en-US" dirty="0"/>
              <a:t> 종료 전에 </a:t>
            </a:r>
            <a:r>
              <a:rPr lang="en-US" altLang="ko-KR" dirty="0"/>
              <a:t>sync</a:t>
            </a:r>
            <a:r>
              <a:rPr lang="ko-KR" altLang="en-US" dirty="0"/>
              <a:t>를 호출하지 않는다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-</a:t>
            </a:r>
            <a:r>
              <a:rPr lang="en-US" altLang="ko-KR" dirty="0"/>
              <a:t>w: </a:t>
            </a:r>
            <a:r>
              <a:rPr lang="ko-KR" altLang="en-US" dirty="0"/>
              <a:t>실제로 재시작하거나 종료하지는 않지만 </a:t>
            </a:r>
            <a:r>
              <a:rPr lang="en-US" altLang="ko-KR" dirty="0" err="1"/>
              <a:t>wtmp</a:t>
            </a:r>
            <a:r>
              <a:rPr lang="en-US" altLang="ko-KR" dirty="0"/>
              <a:t> </a:t>
            </a:r>
            <a:r>
              <a:rPr lang="ko-KR" altLang="en-US" dirty="0"/>
              <a:t>파일에 기록을 남긴다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-</a:t>
            </a:r>
            <a:r>
              <a:rPr lang="en-US" altLang="ko-KR" dirty="0"/>
              <a:t>d: </a:t>
            </a:r>
            <a:r>
              <a:rPr lang="en-US" altLang="ko-KR" dirty="0" err="1"/>
              <a:t>wtmp</a:t>
            </a:r>
            <a:r>
              <a:rPr lang="en-US" altLang="ko-KR" dirty="0"/>
              <a:t> </a:t>
            </a:r>
            <a:r>
              <a:rPr lang="ko-KR" altLang="en-US" dirty="0"/>
              <a:t>파일에 기록을 남기지 않는다</a:t>
            </a:r>
            <a:r>
              <a:rPr lang="en-US" altLang="ko-KR" dirty="0"/>
              <a:t>. -n </a:t>
            </a:r>
            <a:r>
              <a:rPr lang="ko-KR" altLang="en-US" dirty="0"/>
              <a:t>옵션은 </a:t>
            </a:r>
            <a:r>
              <a:rPr lang="en-US" altLang="ko-KR" dirty="0"/>
              <a:t>-d </a:t>
            </a:r>
            <a:r>
              <a:rPr lang="ko-KR" altLang="en-US" dirty="0"/>
              <a:t>옵션을 포함한다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-</a:t>
            </a:r>
            <a:r>
              <a:rPr lang="en-US" altLang="ko-KR" dirty="0"/>
              <a:t>f : </a:t>
            </a:r>
            <a:r>
              <a:rPr lang="ko-KR" altLang="en-US" dirty="0"/>
              <a:t>강제로 명령을 실행하며 </a:t>
            </a:r>
            <a:r>
              <a:rPr lang="en-US" altLang="ko-KR" dirty="0"/>
              <a:t>shutdown</a:t>
            </a:r>
            <a:r>
              <a:rPr lang="ko-KR" altLang="en-US" dirty="0"/>
              <a:t>을 호출하지 않는다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-</a:t>
            </a:r>
            <a:r>
              <a:rPr lang="en-US" altLang="ko-KR" dirty="0"/>
              <a:t>p: </a:t>
            </a:r>
            <a:r>
              <a:rPr lang="ko-KR" altLang="en-US" dirty="0"/>
              <a:t>시스템의 전원을 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04864"/>
            <a:ext cx="6858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데몬 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데몬</a:t>
            </a:r>
            <a:r>
              <a:rPr lang="en-US" altLang="ko-KR" dirty="0"/>
              <a:t>(daemon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/>
              <a:t>리눅스의</a:t>
            </a:r>
            <a:r>
              <a:rPr lang="ko-KR" altLang="en-US" dirty="0"/>
              <a:t> 백그라운드에서 동작하면서 특정한 서비스를 제공하는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1"/>
            <a:r>
              <a:rPr lang="ko-KR" altLang="en-US" dirty="0" err="1"/>
              <a:t>리눅스</a:t>
            </a:r>
            <a:r>
              <a:rPr lang="ko-KR" altLang="en-US" dirty="0"/>
              <a:t> 시스템에서 동작하는 </a:t>
            </a:r>
            <a:r>
              <a:rPr lang="ko-KR" altLang="en-US" dirty="0" smtClean="0"/>
              <a:t>각종 </a:t>
            </a:r>
            <a:r>
              <a:rPr lang="ko-KR" altLang="en-US" dirty="0"/>
              <a:t>서비스를 제공하는 프로세스들이 바로 </a:t>
            </a:r>
            <a:r>
              <a:rPr lang="ko-KR" altLang="en-US" dirty="0" smtClean="0"/>
              <a:t>데몬</a:t>
            </a:r>
            <a:endParaRPr lang="en-US" altLang="ko-KR" dirty="0" smtClean="0"/>
          </a:p>
          <a:p>
            <a:r>
              <a:rPr lang="ko-KR" altLang="en-US" dirty="0" err="1"/>
              <a:t>데몬의</a:t>
            </a:r>
            <a:r>
              <a:rPr lang="ko-KR" altLang="en-US" dirty="0"/>
              <a:t> 동작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ko-KR" altLang="en-US" dirty="0" err="1"/>
              <a:t>독자형</a:t>
            </a:r>
            <a:r>
              <a:rPr lang="en-US" altLang="ko-KR" dirty="0"/>
              <a:t>(standalone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 시스템의 </a:t>
            </a:r>
            <a:r>
              <a:rPr lang="ko-KR" altLang="en-US" dirty="0" smtClean="0"/>
              <a:t>백그라운드에서 </a:t>
            </a:r>
            <a:r>
              <a:rPr lang="ko-KR" altLang="en-US" dirty="0" err="1" smtClean="0"/>
              <a:t>서비스별로</a:t>
            </a:r>
            <a:r>
              <a:rPr lang="ko-KR" altLang="en-US" dirty="0" smtClean="0"/>
              <a:t> 항상 동작</a:t>
            </a:r>
            <a:endParaRPr lang="en-US" altLang="ko-KR" dirty="0" smtClean="0"/>
          </a:p>
          <a:p>
            <a:pPr lvl="2"/>
            <a:r>
              <a:rPr lang="ko-KR" altLang="en-US" dirty="0"/>
              <a:t> 자주 호출되는 </a:t>
            </a:r>
            <a:r>
              <a:rPr lang="ko-KR" altLang="en-US" dirty="0" err="1"/>
              <a:t>데몬이</a:t>
            </a:r>
            <a:r>
              <a:rPr lang="ko-KR" altLang="en-US" dirty="0"/>
              <a:t> 아니라면 시스템의 자원을 낭비할 </a:t>
            </a:r>
            <a:r>
              <a:rPr lang="ko-KR" altLang="en-US" dirty="0" smtClean="0"/>
              <a:t>우려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ko-KR" altLang="en-US" dirty="0" err="1" smtClean="0"/>
              <a:t>슈퍼데몬에</a:t>
            </a:r>
            <a:r>
              <a:rPr lang="ko-KR" altLang="en-US" dirty="0" smtClean="0"/>
              <a:t> </a:t>
            </a:r>
            <a:r>
              <a:rPr lang="ko-KR" altLang="en-US" dirty="0"/>
              <a:t>의한 동작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2"/>
            <a:r>
              <a:rPr lang="ko-KR" altLang="en-US" dirty="0"/>
              <a:t>평소에는 </a:t>
            </a:r>
            <a:r>
              <a:rPr lang="ko-KR" altLang="en-US" dirty="0" err="1" smtClean="0"/>
              <a:t>슈퍼데몬만</a:t>
            </a:r>
            <a:r>
              <a:rPr lang="ko-KR" altLang="en-US" dirty="0" smtClean="0"/>
              <a:t> </a:t>
            </a:r>
            <a:r>
              <a:rPr lang="ko-KR" altLang="en-US" dirty="0"/>
              <a:t>동작하다가 서비스 요청이 오면 </a:t>
            </a:r>
            <a:r>
              <a:rPr lang="ko-KR" altLang="en-US" dirty="0" err="1" smtClean="0"/>
              <a:t>슈퍼데몬이</a:t>
            </a:r>
            <a:r>
              <a:rPr lang="ko-KR" altLang="en-US" dirty="0" smtClean="0"/>
              <a:t> </a:t>
            </a:r>
            <a:r>
              <a:rPr lang="ko-KR" altLang="en-US" dirty="0"/>
              <a:t>해당 </a:t>
            </a:r>
            <a:r>
              <a:rPr lang="ko-KR" altLang="en-US" dirty="0" err="1"/>
              <a:t>데몬을</a:t>
            </a:r>
            <a:r>
              <a:rPr lang="ko-KR" altLang="en-US" dirty="0"/>
              <a:t> </a:t>
            </a:r>
            <a:r>
              <a:rPr lang="ko-KR" altLang="en-US" dirty="0" smtClean="0"/>
              <a:t>동작 시킴</a:t>
            </a:r>
            <a:endParaRPr lang="en-US" altLang="ko-KR" dirty="0" smtClean="0"/>
          </a:p>
          <a:p>
            <a:pPr lvl="2"/>
            <a:r>
              <a:rPr lang="ko-KR" altLang="en-US" dirty="0" err="1"/>
              <a:t>독자형보다는</a:t>
            </a:r>
            <a:r>
              <a:rPr lang="ko-KR" altLang="en-US" dirty="0"/>
              <a:t> 서비스에 응답하는 데 </a:t>
            </a:r>
            <a:r>
              <a:rPr lang="ko-KR" altLang="en-US" dirty="0" smtClean="0"/>
              <a:t>시간이 </a:t>
            </a:r>
            <a:r>
              <a:rPr lang="ko-KR" altLang="en-US" dirty="0"/>
              <a:t>약간 더 걸릴 수 있지만 자원을 효율적으로 사용한다는 </a:t>
            </a:r>
            <a:r>
              <a:rPr lang="ko-KR" altLang="en-US" dirty="0" smtClean="0"/>
              <a:t>장점</a:t>
            </a:r>
            <a:endParaRPr lang="en-US" altLang="ko-KR" dirty="0" smtClean="0"/>
          </a:p>
          <a:p>
            <a:r>
              <a:rPr lang="ko-KR" altLang="en-US" dirty="0" err="1" smtClean="0"/>
              <a:t>슈퍼데몬</a:t>
            </a:r>
            <a:endParaRPr lang="en-US" altLang="ko-KR" dirty="0" smtClean="0"/>
          </a:p>
          <a:p>
            <a:pPr lvl="1"/>
            <a:r>
              <a:rPr lang="ko-KR" altLang="en-US" dirty="0"/>
              <a:t>유닉스에서 </a:t>
            </a:r>
            <a:r>
              <a:rPr lang="ko-KR" altLang="en-US" dirty="0" err="1" smtClean="0"/>
              <a:t>슈퍼데몬의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이름은 </a:t>
            </a:r>
            <a:r>
              <a:rPr lang="en-US" altLang="ko-KR" dirty="0" err="1" smtClean="0"/>
              <a:t>inetd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우분투에서는 </a:t>
            </a:r>
            <a:r>
              <a:rPr lang="ko-KR" altLang="en-US" dirty="0"/>
              <a:t>보안 기능이 포함된 </a:t>
            </a:r>
            <a:r>
              <a:rPr lang="en-US" altLang="ko-KR" dirty="0" err="1"/>
              <a:t>xinetd</a:t>
            </a:r>
            <a:r>
              <a:rPr lang="ko-KR" altLang="en-US" dirty="0"/>
              <a:t>를 사용</a:t>
            </a:r>
          </a:p>
        </p:txBody>
      </p:sp>
    </p:spTree>
    <p:extLst>
      <p:ext uri="{BB962C8B-B14F-4D97-AF65-F5344CB8AC3E}">
        <p14:creationId xmlns:p14="http://schemas.microsoft.com/office/powerpoint/2010/main" val="339488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데몬 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데몬의</a:t>
            </a:r>
            <a:r>
              <a:rPr lang="ko-KR" altLang="en-US" dirty="0"/>
              <a:t> </a:t>
            </a:r>
            <a:r>
              <a:rPr lang="ko-KR" altLang="en-US" dirty="0" smtClean="0"/>
              <a:t>조상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systemd</a:t>
            </a:r>
            <a:r>
              <a:rPr lang="ko-KR" altLang="en-US" dirty="0" smtClean="0"/>
              <a:t>와 </a:t>
            </a:r>
            <a:r>
              <a:rPr lang="ko-KR" altLang="en-US" dirty="0"/>
              <a:t>커널 스레드 </a:t>
            </a:r>
            <a:r>
              <a:rPr lang="ko-KR" altLang="en-US" dirty="0" smtClean="0"/>
              <a:t>데몬</a:t>
            </a:r>
            <a:endParaRPr lang="en-US" altLang="ko-KR" dirty="0" smtClean="0"/>
          </a:p>
          <a:p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데몬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대부분의 </a:t>
            </a:r>
            <a:r>
              <a:rPr lang="ko-KR" altLang="en-US" dirty="0" smtClean="0"/>
              <a:t>프로세스의 조상 프로세스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pstree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명령으로 확인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478382"/>
            <a:ext cx="6785578" cy="430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데몬 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커널</a:t>
            </a:r>
            <a:r>
              <a:rPr lang="ko-KR" altLang="en-US" dirty="0"/>
              <a:t> </a:t>
            </a:r>
            <a:r>
              <a:rPr lang="ko-KR" altLang="en-US" dirty="0" err="1"/>
              <a:t>스레드</a:t>
            </a:r>
            <a:r>
              <a:rPr lang="ko-KR" altLang="en-US" dirty="0"/>
              <a:t> </a:t>
            </a:r>
            <a:r>
              <a:rPr lang="ko-KR" altLang="en-US" dirty="0" smtClean="0"/>
              <a:t>데몬</a:t>
            </a:r>
            <a:endParaRPr lang="en-US" altLang="ko-KR" dirty="0" smtClean="0"/>
          </a:p>
          <a:p>
            <a:pPr lvl="1"/>
            <a:r>
              <a:rPr lang="ko-KR" altLang="en-US" dirty="0" err="1"/>
              <a:t>커널의</a:t>
            </a:r>
            <a:r>
              <a:rPr lang="ko-KR" altLang="en-US" dirty="0"/>
              <a:t> 일부분을 프로세스처럼 관리하는 </a:t>
            </a:r>
            <a:r>
              <a:rPr lang="ko-KR" altLang="en-US" dirty="0" smtClean="0"/>
              <a:t>데몬</a:t>
            </a:r>
            <a:endParaRPr lang="en-US" altLang="ko-KR" dirty="0" smtClean="0"/>
          </a:p>
          <a:p>
            <a:pPr lvl="1"/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명령으로 </a:t>
            </a:r>
            <a:r>
              <a:rPr lang="ko-KR" altLang="en-US" dirty="0" smtClean="0"/>
              <a:t>확인했을 </a:t>
            </a:r>
            <a:r>
              <a:rPr lang="ko-KR" altLang="en-US" dirty="0"/>
              <a:t>때 대괄호</a:t>
            </a:r>
            <a:r>
              <a:rPr lang="en-US" altLang="ko-KR" dirty="0"/>
              <a:t>([ ])</a:t>
            </a:r>
            <a:r>
              <a:rPr lang="ko-KR" altLang="en-US" dirty="0"/>
              <a:t>로 둘러싸여 있는 </a:t>
            </a:r>
            <a:r>
              <a:rPr lang="ko-KR" altLang="en-US" dirty="0" smtClean="0"/>
              <a:t>프로세스들</a:t>
            </a:r>
            <a:endParaRPr lang="en-US" altLang="ko-KR" dirty="0" smtClean="0"/>
          </a:p>
          <a:p>
            <a:pPr lvl="1"/>
            <a:r>
              <a:rPr lang="ko-KR" altLang="en-US" dirty="0"/>
              <a:t>예전에는 대부분 </a:t>
            </a:r>
            <a:r>
              <a:rPr lang="en-US" altLang="ko-KR" dirty="0"/>
              <a:t>k</a:t>
            </a:r>
            <a:r>
              <a:rPr lang="ko-KR" altLang="en-US" dirty="0"/>
              <a:t>로 시작했으나 </a:t>
            </a:r>
            <a:r>
              <a:rPr lang="ko-KR" altLang="en-US" dirty="0" smtClean="0"/>
              <a:t>요즘은 </a:t>
            </a:r>
            <a:r>
              <a:rPr lang="ko-KR" altLang="en-US" dirty="0"/>
              <a:t>이를 반드시 준수하지는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1"/>
            <a:r>
              <a:rPr lang="ko-KR" altLang="en-US" dirty="0" err="1"/>
              <a:t>커널</a:t>
            </a:r>
            <a:r>
              <a:rPr lang="ko-KR" altLang="en-US" dirty="0"/>
              <a:t> </a:t>
            </a:r>
            <a:r>
              <a:rPr lang="ko-KR" altLang="en-US" dirty="0" err="1"/>
              <a:t>데몬은</a:t>
            </a:r>
            <a:r>
              <a:rPr lang="ko-KR" altLang="en-US" dirty="0"/>
              <a:t> 대부분 입출력이나 메모리 관리</a:t>
            </a:r>
            <a:r>
              <a:rPr lang="en-US" altLang="ko-KR" dirty="0"/>
              <a:t>, </a:t>
            </a:r>
            <a:r>
              <a:rPr lang="ko-KR" altLang="en-US" dirty="0"/>
              <a:t>디스크 </a:t>
            </a:r>
            <a:r>
              <a:rPr lang="ko-KR" altLang="en-US" dirty="0" smtClean="0"/>
              <a:t>동기화 </a:t>
            </a:r>
            <a:r>
              <a:rPr lang="ko-KR" altLang="en-US" dirty="0"/>
              <a:t>등을 수행하며 대체로 </a:t>
            </a:r>
            <a:r>
              <a:rPr lang="en-US" altLang="ko-KR" dirty="0"/>
              <a:t>PID</a:t>
            </a:r>
            <a:r>
              <a:rPr lang="ko-KR" altLang="en-US" dirty="0"/>
              <a:t>가 낮은 번호로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커널 </a:t>
            </a:r>
            <a:r>
              <a:rPr lang="ko-KR" altLang="en-US" dirty="0" err="1"/>
              <a:t>데몬을</a:t>
            </a:r>
            <a:r>
              <a:rPr lang="ko-KR" altLang="en-US" dirty="0"/>
              <a:t> 동작시키는 조상 </a:t>
            </a:r>
            <a:r>
              <a:rPr lang="ko-KR" altLang="en-US" dirty="0" err="1"/>
              <a:t>데몬은</a:t>
            </a:r>
            <a:r>
              <a:rPr lang="ko-KR" altLang="en-US" dirty="0"/>
              <a:t> 커널 스레드 데몬</a:t>
            </a:r>
            <a:r>
              <a:rPr lang="en-US" altLang="ko-KR" dirty="0"/>
              <a:t>(</a:t>
            </a:r>
            <a:r>
              <a:rPr lang="en-US" altLang="ko-KR" dirty="0" err="1"/>
              <a:t>kthreadd</a:t>
            </a:r>
            <a:r>
              <a:rPr lang="en-US" altLang="ko-KR" dirty="0" smtClean="0"/>
              <a:t>): </a:t>
            </a:r>
            <a:r>
              <a:rPr lang="en-US" altLang="ko-KR" dirty="0" smtClean="0"/>
              <a:t>PID </a:t>
            </a:r>
            <a:r>
              <a:rPr lang="en-US" altLang="ko-KR" dirty="0" smtClean="0"/>
              <a:t>2</a:t>
            </a:r>
            <a:r>
              <a:rPr lang="ko-KR" altLang="en-US" dirty="0"/>
              <a:t>번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8" y="2996952"/>
            <a:ext cx="7438159" cy="370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5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데몬 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주요 데몬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34889"/>
            <a:ext cx="81724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6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</a:t>
            </a:r>
            <a:r>
              <a:rPr lang="ko-KR" altLang="en-US" dirty="0"/>
              <a:t>부트 </a:t>
            </a:r>
            <a:r>
              <a:rPr lang="ko-KR" altLang="en-US" dirty="0" err="1"/>
              <a:t>로더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GRUB</a:t>
            </a:r>
            <a:r>
              <a:rPr lang="ko-KR" altLang="en-US" dirty="0"/>
              <a:t>의 </a:t>
            </a:r>
            <a:r>
              <a:rPr lang="ko-KR" altLang="en-US" dirty="0" smtClean="0"/>
              <a:t>개요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grand unified bootloader</a:t>
            </a:r>
            <a:r>
              <a:rPr lang="en-US" altLang="ko-KR" dirty="0"/>
              <a:t>’</a:t>
            </a:r>
            <a:r>
              <a:rPr lang="ko-KR" altLang="en-US" dirty="0"/>
              <a:t>의 약자로</a:t>
            </a:r>
            <a:r>
              <a:rPr lang="en-US" altLang="ko-KR" dirty="0"/>
              <a:t>, </a:t>
            </a:r>
            <a:r>
              <a:rPr lang="ko-KR" altLang="en-US" dirty="0" err="1"/>
              <a:t>리눅스의</a:t>
            </a:r>
            <a:r>
              <a:rPr lang="ko-KR" altLang="en-US" dirty="0"/>
              <a:t> 전통적인 부트 </a:t>
            </a:r>
            <a:r>
              <a:rPr lang="ko-KR" altLang="en-US" dirty="0" err="1"/>
              <a:t>로더인</a:t>
            </a:r>
            <a:r>
              <a:rPr lang="ko-KR" altLang="en-US" dirty="0"/>
              <a:t> </a:t>
            </a:r>
            <a:r>
              <a:rPr lang="en-US" altLang="ko-KR" dirty="0" smtClean="0"/>
              <a:t>LILO</a:t>
            </a:r>
            <a:r>
              <a:rPr lang="ko-KR" altLang="en-US" dirty="0" smtClean="0"/>
              <a:t>의 </a:t>
            </a:r>
            <a:r>
              <a:rPr lang="ko-KR" altLang="en-US" dirty="0"/>
              <a:t>단점을 보완하여 </a:t>
            </a:r>
            <a:r>
              <a:rPr lang="en-US" altLang="ko-KR" dirty="0"/>
              <a:t>GNU </a:t>
            </a:r>
            <a:r>
              <a:rPr lang="ko-KR" altLang="en-US" dirty="0"/>
              <a:t>프로젝트의 일환으로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GRUB</a:t>
            </a:r>
            <a:r>
              <a:rPr lang="ko-KR" altLang="en-US" dirty="0"/>
              <a:t>는 </a:t>
            </a:r>
            <a:r>
              <a:rPr lang="en-US" altLang="ko-KR" dirty="0"/>
              <a:t>LILO</a:t>
            </a:r>
            <a:r>
              <a:rPr lang="ko-KR" altLang="en-US" dirty="0"/>
              <a:t>에 비해 다음과 </a:t>
            </a:r>
            <a:r>
              <a:rPr lang="ko-KR" altLang="en-US" dirty="0" smtClean="0"/>
              <a:t>같은 </a:t>
            </a:r>
            <a:r>
              <a:rPr lang="ko-KR" altLang="en-US" dirty="0"/>
              <a:t>장점을 가지고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LILO</a:t>
            </a:r>
            <a:r>
              <a:rPr lang="ko-KR" altLang="en-US" dirty="0"/>
              <a:t>는 </a:t>
            </a:r>
            <a:r>
              <a:rPr lang="ko-KR" altLang="en-US" dirty="0" err="1"/>
              <a:t>리눅스에서만</a:t>
            </a:r>
            <a:r>
              <a:rPr lang="ko-KR" altLang="en-US" dirty="0"/>
              <a:t> 사용이 가능하지만 </a:t>
            </a:r>
            <a:r>
              <a:rPr lang="en-US" altLang="ko-KR" dirty="0"/>
              <a:t>GRUB</a:t>
            </a:r>
            <a:r>
              <a:rPr lang="ko-KR" altLang="en-US" dirty="0"/>
              <a:t>는 윈도에서도 사용할 수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LILO</a:t>
            </a:r>
            <a:r>
              <a:rPr lang="ko-KR" altLang="en-US" dirty="0"/>
              <a:t>에 비해 설정과 사용이 편리하다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부팅 </a:t>
            </a:r>
            <a:r>
              <a:rPr lang="ko-KR" altLang="en-US" dirty="0"/>
              <a:t>시에 명령을 사용하여 수정이 가능하다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멀티 </a:t>
            </a:r>
            <a:r>
              <a:rPr lang="ko-KR" altLang="en-US" dirty="0"/>
              <a:t>부팅 기능을 지원한다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GRUB</a:t>
            </a:r>
            <a:r>
              <a:rPr lang="ko-KR" altLang="en-US" dirty="0"/>
              <a:t>의 가장 최신 버전은 </a:t>
            </a:r>
            <a:r>
              <a:rPr lang="en-US" altLang="ko-KR" dirty="0" smtClean="0"/>
              <a:t>GRUB2</a:t>
            </a:r>
            <a:r>
              <a:rPr lang="ko-KR" altLang="en-US" dirty="0"/>
              <a:t>로 </a:t>
            </a:r>
            <a:r>
              <a:rPr lang="ko-KR" altLang="en-US" dirty="0" smtClean="0"/>
              <a:t>우분투에서 기본 </a:t>
            </a:r>
            <a:r>
              <a:rPr lang="ko-KR" altLang="en-US" dirty="0"/>
              <a:t>부트 </a:t>
            </a:r>
            <a:r>
              <a:rPr lang="ko-KR" altLang="en-US" dirty="0" err="1"/>
              <a:t>로더로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88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부트 </a:t>
            </a:r>
            <a:r>
              <a:rPr lang="ko-KR" altLang="en-US" dirty="0" err="1"/>
              <a:t>로더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GRUB2 </a:t>
            </a:r>
            <a:r>
              <a:rPr lang="ko-KR" altLang="en-US" dirty="0"/>
              <a:t>관련 디렉터리와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en-US" altLang="ko-KR" dirty="0"/>
              <a:t>/boot/grub2/</a:t>
            </a:r>
            <a:r>
              <a:rPr lang="en-US" altLang="ko-KR" dirty="0" err="1"/>
              <a:t>grub.cfg</a:t>
            </a:r>
            <a:r>
              <a:rPr lang="en-US" altLang="ko-KR" dirty="0"/>
              <a:t>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: </a:t>
            </a:r>
            <a:r>
              <a:rPr lang="ko-KR" altLang="en-US" dirty="0"/>
              <a:t>기존의 </a:t>
            </a:r>
            <a:r>
              <a:rPr lang="en-US" altLang="ko-KR" dirty="0" err="1"/>
              <a:t>menu.lst</a:t>
            </a:r>
            <a:r>
              <a:rPr lang="en-US" altLang="ko-KR" dirty="0"/>
              <a:t> </a:t>
            </a:r>
            <a:r>
              <a:rPr lang="ko-KR" altLang="en-US" dirty="0"/>
              <a:t>파일을 대체하는 기본 설정 파일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44824"/>
            <a:ext cx="5966312" cy="492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5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부트 </a:t>
            </a:r>
            <a:r>
              <a:rPr lang="ko-KR" altLang="en-US" dirty="0" err="1"/>
              <a:t>로더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GRUB2 </a:t>
            </a:r>
            <a:r>
              <a:rPr lang="ko-KR" altLang="en-US" dirty="0"/>
              <a:t>관련 디렉터리와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grub.d</a:t>
            </a:r>
            <a:r>
              <a:rPr lang="en-US" altLang="ko-KR" dirty="0"/>
              <a:t> </a:t>
            </a:r>
            <a:r>
              <a:rPr lang="ko-KR" altLang="en-US" dirty="0" smtClean="0"/>
              <a:t>디렉터리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GRUB </a:t>
            </a:r>
            <a:r>
              <a:rPr lang="ko-KR" altLang="en-US" dirty="0"/>
              <a:t>스크립트를 가지고 </a:t>
            </a:r>
            <a:r>
              <a:rPr lang="ko-KR" altLang="en-US" dirty="0" smtClean="0"/>
              <a:t>있으며 </a:t>
            </a:r>
            <a:r>
              <a:rPr lang="en-US" altLang="ko-KR" dirty="0"/>
              <a:t>GRUB</a:t>
            </a:r>
            <a:r>
              <a:rPr lang="ko-KR" altLang="en-US" dirty="0"/>
              <a:t>의 명령이 실행될 </a:t>
            </a:r>
            <a:r>
              <a:rPr lang="ko-KR" altLang="en-US" dirty="0" smtClean="0"/>
              <a:t>때 </a:t>
            </a:r>
            <a:r>
              <a:rPr lang="ko-KR" altLang="en-US" dirty="0"/>
              <a:t>순서대로 읽혀 </a:t>
            </a:r>
            <a:r>
              <a:rPr lang="en-US" altLang="ko-KR" dirty="0" err="1"/>
              <a:t>grub.cfg</a:t>
            </a:r>
            <a:r>
              <a:rPr lang="en-US" altLang="ko-KR" dirty="0"/>
              <a:t> </a:t>
            </a:r>
            <a:r>
              <a:rPr lang="ko-KR" altLang="en-US" dirty="0"/>
              <a:t>파일이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/default/grub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GRUB </a:t>
            </a:r>
            <a:r>
              <a:rPr lang="ko-KR" altLang="en-US" dirty="0"/>
              <a:t>메뉴 설정 내용이 저장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89" y="2032382"/>
            <a:ext cx="6516167" cy="10920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950" y="3385626"/>
            <a:ext cx="6543468" cy="340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8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부트 </a:t>
            </a:r>
            <a:r>
              <a:rPr lang="ko-KR" altLang="en-US" dirty="0" err="1"/>
              <a:t>로더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암호</a:t>
            </a:r>
            <a:r>
              <a:rPr lang="en-US" altLang="ko-KR" dirty="0"/>
              <a:t> </a:t>
            </a:r>
            <a:r>
              <a:rPr lang="ko-KR" altLang="en-US" dirty="0" smtClean="0"/>
              <a:t>복구하기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시스템 </a:t>
            </a:r>
            <a:r>
              <a:rPr lang="ko-KR" altLang="en-US" dirty="0" err="1"/>
              <a:t>재시작하기</a:t>
            </a:r>
            <a:r>
              <a:rPr lang="en-US" altLang="ko-KR" dirty="0"/>
              <a:t>: </a:t>
            </a:r>
            <a:r>
              <a:rPr lang="ko-KR" altLang="en-US" dirty="0"/>
              <a:t>부팅할 때 </a:t>
            </a:r>
            <a:r>
              <a:rPr lang="en-US" altLang="ko-KR" dirty="0"/>
              <a:t>GRUB </a:t>
            </a:r>
            <a:r>
              <a:rPr lang="ko-KR" altLang="en-US" dirty="0"/>
              <a:t>메뉴 초기 화면이 출력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6832"/>
            <a:ext cx="59436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2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실습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24744"/>
            <a:ext cx="70675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부트 </a:t>
            </a:r>
            <a:r>
              <a:rPr lang="ko-KR" altLang="en-US" dirty="0" err="1"/>
              <a:t>로더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암호</a:t>
            </a:r>
            <a:r>
              <a:rPr lang="en-US" altLang="ko-KR" dirty="0"/>
              <a:t> </a:t>
            </a:r>
            <a:r>
              <a:rPr lang="ko-KR" altLang="en-US" dirty="0"/>
              <a:t>복구하기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2"/>
            </a:pPr>
            <a:r>
              <a:rPr lang="en-US" altLang="ko-KR" dirty="0" smtClean="0"/>
              <a:t>GRUB </a:t>
            </a:r>
            <a:r>
              <a:rPr lang="ko-KR" altLang="en-US" dirty="0"/>
              <a:t>편집 모드로 </a:t>
            </a:r>
            <a:r>
              <a:rPr lang="ko-KR" altLang="en-US" dirty="0" smtClean="0"/>
              <a:t>전환하기</a:t>
            </a:r>
            <a:r>
              <a:rPr lang="en-US" altLang="ko-KR" dirty="0"/>
              <a:t>: GRUB Boot Menu</a:t>
            </a:r>
            <a:r>
              <a:rPr lang="ko-KR" altLang="en-US" dirty="0"/>
              <a:t>가 출력될 때 </a:t>
            </a:r>
            <a:r>
              <a:rPr lang="ko-KR" altLang="en-US" dirty="0" smtClean="0"/>
              <a:t>재빨리 </a:t>
            </a:r>
            <a:r>
              <a:rPr lang="ko-KR" altLang="en-US" dirty="0"/>
              <a:t>‘</a:t>
            </a:r>
            <a:r>
              <a:rPr lang="en-US" altLang="ko-KR" dirty="0"/>
              <a:t>e’ </a:t>
            </a:r>
            <a:r>
              <a:rPr lang="ko-KR" altLang="en-US" dirty="0"/>
              <a:t>키를 눌러서 편집 </a:t>
            </a:r>
            <a:r>
              <a:rPr lang="ko-KR" altLang="en-US" dirty="0" smtClean="0"/>
              <a:t>모드로 </a:t>
            </a:r>
            <a:r>
              <a:rPr lang="ko-KR" altLang="en-US" dirty="0"/>
              <a:t>전환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16832"/>
            <a:ext cx="5368636" cy="484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부트 </a:t>
            </a:r>
            <a:r>
              <a:rPr lang="ko-KR" altLang="en-US" dirty="0" err="1"/>
              <a:t>로더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암호</a:t>
            </a:r>
            <a:r>
              <a:rPr lang="en-US" altLang="ko-KR" dirty="0"/>
              <a:t> </a:t>
            </a:r>
            <a:r>
              <a:rPr lang="ko-KR" altLang="en-US" dirty="0"/>
              <a:t>복구하기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r>
              <a:rPr lang="ko-KR" altLang="en-US" dirty="0" smtClean="0"/>
              <a:t> </a:t>
            </a:r>
            <a:r>
              <a:rPr lang="ko-KR" altLang="en-US" dirty="0"/>
              <a:t>단일 사용자 모드로 </a:t>
            </a:r>
            <a:r>
              <a:rPr lang="ko-KR" altLang="en-US" dirty="0" smtClean="0"/>
              <a:t>수정하기</a:t>
            </a:r>
            <a:endParaRPr lang="en-US" altLang="ko-KR" dirty="0" smtClean="0"/>
          </a:p>
          <a:p>
            <a:pPr lvl="2"/>
            <a:r>
              <a:rPr lang="ko-KR" altLang="en-US" dirty="0" err="1"/>
              <a:t>리눅스</a:t>
            </a:r>
            <a:r>
              <a:rPr lang="ko-KR" altLang="en-US" dirty="0"/>
              <a:t> </a:t>
            </a:r>
            <a:r>
              <a:rPr lang="ko-KR" altLang="en-US" dirty="0" err="1"/>
              <a:t>커널</a:t>
            </a:r>
            <a:r>
              <a:rPr lang="ko-KR" altLang="en-US" dirty="0"/>
              <a:t> 정보가 있는 행에서 ‘</a:t>
            </a:r>
            <a:r>
              <a:rPr lang="en-US" altLang="ko-KR" dirty="0" err="1"/>
              <a:t>ro</a:t>
            </a:r>
            <a:r>
              <a:rPr lang="en-US" altLang="ko-KR" dirty="0"/>
              <a:t> quiet splash $</a:t>
            </a:r>
            <a:r>
              <a:rPr lang="en-US" altLang="ko-KR" dirty="0" err="1"/>
              <a:t>vt_handoff</a:t>
            </a:r>
            <a:r>
              <a:rPr lang="en-US" altLang="ko-KR" dirty="0"/>
              <a:t>’</a:t>
            </a:r>
            <a:r>
              <a:rPr lang="ko-KR" altLang="en-US" dirty="0"/>
              <a:t>를 ‘</a:t>
            </a:r>
            <a:r>
              <a:rPr lang="en-US" altLang="ko-KR" dirty="0" err="1"/>
              <a:t>rw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=/</a:t>
            </a:r>
            <a:r>
              <a:rPr lang="en-US" altLang="ko-KR" dirty="0" smtClean="0"/>
              <a:t>bin/bash</a:t>
            </a:r>
            <a:r>
              <a:rPr lang="en-US" altLang="ko-KR" dirty="0"/>
              <a:t>’</a:t>
            </a:r>
            <a:r>
              <a:rPr lang="ko-KR" altLang="en-US" dirty="0"/>
              <a:t>로 수정</a:t>
            </a: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296356" y="2204864"/>
            <a:ext cx="8759278" cy="3950263"/>
            <a:chOff x="296356" y="2504314"/>
            <a:chExt cx="8759278" cy="395026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356" y="2535167"/>
              <a:ext cx="4379639" cy="3606763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995" y="2504314"/>
              <a:ext cx="4379639" cy="39502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303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부트 </a:t>
            </a:r>
            <a:r>
              <a:rPr lang="ko-KR" altLang="en-US" dirty="0" err="1"/>
              <a:t>로더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776864" cy="5400600"/>
          </a:xfrm>
        </p:spPr>
        <p:txBody>
          <a:bodyPr/>
          <a:lstStyle/>
          <a:p>
            <a:r>
              <a:rPr lang="ko-KR" altLang="en-US" dirty="0"/>
              <a:t>암호</a:t>
            </a:r>
            <a:r>
              <a:rPr lang="en-US" altLang="ko-KR" dirty="0"/>
              <a:t> </a:t>
            </a:r>
            <a:r>
              <a:rPr lang="ko-KR" altLang="en-US" dirty="0"/>
              <a:t>복구하기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4"/>
            </a:pPr>
            <a:r>
              <a:rPr lang="en-US" altLang="ko-KR" dirty="0" smtClean="0"/>
              <a:t>F10</a:t>
            </a:r>
            <a:r>
              <a:rPr lang="ko-KR" altLang="en-US" dirty="0" smtClean="0"/>
              <a:t>키를 눌러 </a:t>
            </a:r>
            <a:r>
              <a:rPr lang="ko-KR" altLang="en-US" dirty="0" err="1" smtClean="0"/>
              <a:t>재시작하면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root </a:t>
            </a:r>
            <a:r>
              <a:rPr lang="ko-KR" altLang="en-US" dirty="0" smtClean="0"/>
              <a:t>계정으로 </a:t>
            </a:r>
            <a:r>
              <a:rPr lang="ko-KR" altLang="en-US" dirty="0" smtClean="0"/>
              <a:t>동작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 startAt="4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4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4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4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4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4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4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4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4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4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4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4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4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4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4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4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4"/>
            </a:pPr>
            <a:r>
              <a:rPr lang="ko-KR" altLang="en-US" dirty="0" err="1" smtClean="0"/>
              <a:t>재부팅하기</a:t>
            </a:r>
            <a:r>
              <a:rPr lang="en-US" altLang="ko-KR" dirty="0"/>
              <a:t>: reboot -f </a:t>
            </a:r>
            <a:r>
              <a:rPr lang="ko-KR" altLang="en-US" dirty="0"/>
              <a:t>명령으로 시스템을 </a:t>
            </a:r>
            <a:r>
              <a:rPr lang="ko-KR" altLang="en-US" dirty="0" err="1"/>
              <a:t>재시작했을</a:t>
            </a:r>
            <a:r>
              <a:rPr lang="ko-KR" altLang="en-US" dirty="0"/>
              <a:t> 때 </a:t>
            </a:r>
            <a:r>
              <a:rPr lang="en-US" altLang="ko-KR" dirty="0"/>
              <a:t>GRUB </a:t>
            </a:r>
            <a:r>
              <a:rPr lang="ko-KR" altLang="en-US" dirty="0"/>
              <a:t>화면 출력</a:t>
            </a:r>
            <a:r>
              <a:rPr lang="en-US" altLang="ko-KR" dirty="0"/>
              <a:t>. </a:t>
            </a:r>
            <a:r>
              <a:rPr lang="ko-KR" altLang="en-US" dirty="0"/>
              <a:t>이 상태에서 </a:t>
            </a:r>
            <a:r>
              <a:rPr lang="en-US" altLang="ko-KR" dirty="0"/>
              <a:t>Enter </a:t>
            </a:r>
            <a:r>
              <a:rPr lang="ko-KR" altLang="en-US" dirty="0"/>
              <a:t>키를 눌러 우분투 부팅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44824"/>
            <a:ext cx="4849091" cy="429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부트 </a:t>
            </a:r>
            <a:r>
              <a:rPr lang="ko-KR" altLang="en-US" dirty="0" err="1"/>
              <a:t>로더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복구 모드로 부팅하기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</a:t>
            </a:r>
            <a:r>
              <a:rPr lang="ko-KR" altLang="en-US" dirty="0"/>
              <a:t>이유에서든 우분투가 부팅되지 않는다면 복구 모드로 부팅하는 것이 </a:t>
            </a:r>
            <a:r>
              <a:rPr lang="ko-KR" altLang="en-US" dirty="0" smtClean="0"/>
              <a:t>유용</a:t>
            </a:r>
            <a:endParaRPr lang="en-US" altLang="ko-KR" dirty="0" smtClean="0"/>
          </a:p>
          <a:p>
            <a:pPr lvl="1"/>
            <a:r>
              <a:rPr lang="ko-KR" altLang="en-US" dirty="0"/>
              <a:t>복구 모드에서는 </a:t>
            </a:r>
            <a:r>
              <a:rPr lang="en-US" altLang="ko-KR" dirty="0"/>
              <a:t>root </a:t>
            </a:r>
            <a:r>
              <a:rPr lang="ko-KR" altLang="en-US" dirty="0"/>
              <a:t>계정으로 로그인하여 시스템의 </a:t>
            </a:r>
            <a:r>
              <a:rPr lang="ko-KR" altLang="en-US" dirty="0" smtClean="0"/>
              <a:t>복구에 </a:t>
            </a:r>
            <a:r>
              <a:rPr lang="ko-KR" altLang="en-US" dirty="0"/>
              <a:t>필요한 작업을 </a:t>
            </a:r>
            <a:r>
              <a:rPr lang="ko-KR" altLang="en-US" dirty="0" smtClean="0"/>
              <a:t>수행할 수 있음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 smtClean="0"/>
              <a:t>복구 모드 선택하기</a:t>
            </a:r>
            <a:r>
              <a:rPr lang="en-US" altLang="ko-KR" dirty="0" smtClean="0"/>
              <a:t>: </a:t>
            </a:r>
            <a:r>
              <a:rPr lang="ko-KR" altLang="en-US" dirty="0"/>
              <a:t>시스템 </a:t>
            </a:r>
            <a:r>
              <a:rPr lang="ko-KR" altLang="en-US" dirty="0" err="1"/>
              <a:t>재시작</a:t>
            </a:r>
            <a:r>
              <a:rPr lang="en-US" altLang="ko-KR" dirty="0"/>
              <a:t>-GRUB </a:t>
            </a:r>
            <a:r>
              <a:rPr lang="ko-KR" altLang="en-US" dirty="0"/>
              <a:t>메뉴 초기 화면</a:t>
            </a:r>
            <a:r>
              <a:rPr lang="en-US" altLang="ko-KR" dirty="0"/>
              <a:t>-‘Ubuntu</a:t>
            </a:r>
            <a:r>
              <a:rPr lang="ko-KR" altLang="en-US" dirty="0"/>
              <a:t>용 고급 설정’</a:t>
            </a:r>
            <a:r>
              <a:rPr lang="en-US" altLang="ko-KR" dirty="0"/>
              <a:t>-recovery mode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692102"/>
            <a:ext cx="5403273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0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부트 </a:t>
            </a:r>
            <a:r>
              <a:rPr lang="ko-KR" altLang="en-US" dirty="0" err="1"/>
              <a:t>로더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복구 모드로 부팅하기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2"/>
            </a:pPr>
            <a:r>
              <a:rPr lang="en-US" altLang="ko-KR" dirty="0"/>
              <a:t>root </a:t>
            </a:r>
            <a:r>
              <a:rPr lang="ko-KR" altLang="en-US" dirty="0"/>
              <a:t>항목 </a:t>
            </a:r>
            <a:r>
              <a:rPr lang="ko-KR" altLang="en-US" dirty="0" smtClean="0"/>
              <a:t>선택하기</a:t>
            </a:r>
            <a:endParaRPr lang="en-US" altLang="ko-KR" dirty="0" smtClean="0"/>
          </a:p>
          <a:p>
            <a:pPr lvl="2"/>
            <a:r>
              <a:rPr lang="en-US" altLang="ko-KR" dirty="0"/>
              <a:t>root </a:t>
            </a:r>
            <a:r>
              <a:rPr lang="ko-KR" altLang="en-US" dirty="0"/>
              <a:t>항목을 선택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04864"/>
            <a:ext cx="5384068" cy="377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639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부트 </a:t>
            </a:r>
            <a:r>
              <a:rPr lang="ko-KR" altLang="en-US" dirty="0" err="1"/>
              <a:t>로더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복구 모드로 부팅하기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r>
              <a:rPr lang="en-US" altLang="ko-KR" dirty="0"/>
              <a:t>root</a:t>
            </a:r>
            <a:r>
              <a:rPr lang="ko-KR" altLang="en-US" dirty="0"/>
              <a:t>로 로그인하기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44824"/>
            <a:ext cx="5446568" cy="482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044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부트 </a:t>
            </a:r>
            <a:r>
              <a:rPr lang="ko-KR" altLang="en-US" dirty="0" err="1"/>
              <a:t>로더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복구 모드로 부팅하기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4"/>
            </a:pPr>
            <a:r>
              <a:rPr lang="ko-KR" altLang="en-US" dirty="0"/>
              <a:t>다시 </a:t>
            </a:r>
            <a:r>
              <a:rPr lang="ko-KR" altLang="en-US" dirty="0" err="1" smtClean="0"/>
              <a:t>마운트하기</a:t>
            </a:r>
            <a:endParaRPr lang="en-US" altLang="ko-KR" dirty="0" smtClean="0"/>
          </a:p>
          <a:p>
            <a:pPr lvl="2"/>
            <a:r>
              <a:rPr lang="en-US" altLang="ko-KR" dirty="0"/>
              <a:t>root </a:t>
            </a:r>
            <a:r>
              <a:rPr lang="ko-KR" altLang="en-US" dirty="0"/>
              <a:t>파일 시스템이 읽기 전용으로 </a:t>
            </a:r>
            <a:r>
              <a:rPr lang="ko-KR" altLang="en-US" dirty="0" err="1" smtClean="0"/>
              <a:t>마운트되었으므로</a:t>
            </a:r>
            <a:r>
              <a:rPr lang="ko-KR" altLang="en-US" dirty="0" smtClean="0"/>
              <a:t> </a:t>
            </a:r>
            <a:r>
              <a:rPr lang="ko-KR" altLang="en-US" dirty="0"/>
              <a:t>읽기</a:t>
            </a:r>
            <a:r>
              <a:rPr lang="en-US" altLang="ko-KR" dirty="0"/>
              <a:t>·</a:t>
            </a:r>
            <a:r>
              <a:rPr lang="ko-KR" altLang="en-US" dirty="0"/>
              <a:t>쓰기가 가능하도록 다시 </a:t>
            </a:r>
            <a:r>
              <a:rPr lang="ko-KR" altLang="en-US" dirty="0" err="1"/>
              <a:t>마운트하고</a:t>
            </a:r>
            <a:r>
              <a:rPr lang="ko-KR" altLang="en-US" dirty="0"/>
              <a:t>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marL="495300" lvl="1" indent="-228600">
              <a:buFont typeface="+mj-ea"/>
              <a:buAutoNum type="circleNumDbPlain" startAt="5"/>
            </a:pPr>
            <a:r>
              <a:rPr lang="ko-KR" altLang="en-US" dirty="0"/>
              <a:t> </a:t>
            </a:r>
            <a:r>
              <a:rPr lang="ko-KR" altLang="en-US" dirty="0" err="1" smtClean="0"/>
              <a:t>재시작하기</a:t>
            </a:r>
            <a:endParaRPr lang="en-US" altLang="ko-KR" smtClean="0"/>
          </a:p>
          <a:p>
            <a:pPr lvl="2"/>
            <a:r>
              <a:rPr lang="ko-KR" altLang="en-US" smtClean="0"/>
              <a:t>작업이 </a:t>
            </a:r>
            <a:r>
              <a:rPr lang="ko-KR" altLang="en-US" dirty="0"/>
              <a:t>완료되면 </a:t>
            </a:r>
            <a:r>
              <a:rPr lang="en-US" altLang="ko-KR" dirty="0"/>
              <a:t>reboot -f </a:t>
            </a:r>
            <a:r>
              <a:rPr lang="ko-KR" altLang="en-US" dirty="0"/>
              <a:t>명령으로 </a:t>
            </a:r>
            <a:r>
              <a:rPr lang="ko-KR" altLang="en-US" dirty="0" err="1"/>
              <a:t>리눅스를</a:t>
            </a:r>
            <a:r>
              <a:rPr lang="ko-KR" altLang="en-US" dirty="0"/>
              <a:t> </a:t>
            </a:r>
            <a:r>
              <a:rPr lang="ko-KR" altLang="en-US" dirty="0" err="1"/>
              <a:t>재시작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32856"/>
            <a:ext cx="7472795" cy="4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49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00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6315075" cy="422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시스템의 부팅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72608"/>
          </a:xfrm>
        </p:spPr>
        <p:txBody>
          <a:bodyPr/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시스템의 </a:t>
            </a:r>
            <a:r>
              <a:rPr lang="ko-KR" altLang="en-US" dirty="0" smtClean="0"/>
              <a:t>부팅 과정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/>
              <a:t>바이오스</a:t>
            </a:r>
            <a:r>
              <a:rPr lang="ko-KR" altLang="en-US" dirty="0"/>
              <a:t> 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pPr lvl="1"/>
            <a:r>
              <a:rPr lang="en-US" altLang="ko-KR" dirty="0"/>
              <a:t>PC</a:t>
            </a:r>
            <a:r>
              <a:rPr lang="ko-KR" altLang="en-US" dirty="0"/>
              <a:t>의 전원 스위치를 켜서 부팅하면 제일 먼저 </a:t>
            </a:r>
            <a:r>
              <a:rPr lang="ko-KR" altLang="en-US" dirty="0" err="1"/>
              <a:t>바이오스</a:t>
            </a:r>
            <a:r>
              <a:rPr lang="en-US" altLang="ko-KR" dirty="0"/>
              <a:t>(BIOS, basic input/output </a:t>
            </a:r>
            <a:r>
              <a:rPr lang="en-US" altLang="ko-KR" dirty="0" smtClean="0"/>
              <a:t>system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ko-KR" altLang="en-US" dirty="0" smtClean="0"/>
              <a:t>동작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바이오스는</a:t>
            </a:r>
            <a:r>
              <a:rPr lang="ko-KR" altLang="en-US" dirty="0" smtClean="0"/>
              <a:t> </a:t>
            </a:r>
            <a:r>
              <a:rPr lang="en-US" altLang="ko-KR" dirty="0"/>
              <a:t>PC</a:t>
            </a:r>
            <a:r>
              <a:rPr lang="ko-KR" altLang="en-US" dirty="0"/>
              <a:t>에 장착된 기본적인 하드웨어</a:t>
            </a:r>
            <a:r>
              <a:rPr lang="en-US" altLang="ko-KR" dirty="0"/>
              <a:t>(</a:t>
            </a:r>
            <a:r>
              <a:rPr lang="ko-KR" altLang="en-US" dirty="0"/>
              <a:t>키보드</a:t>
            </a:r>
            <a:r>
              <a:rPr lang="en-US" altLang="ko-KR" dirty="0"/>
              <a:t>, </a:t>
            </a:r>
            <a:r>
              <a:rPr lang="ko-KR" altLang="en-US" dirty="0"/>
              <a:t>디스크 등</a:t>
            </a:r>
            <a:r>
              <a:rPr lang="en-US" altLang="ko-KR" dirty="0"/>
              <a:t>)</a:t>
            </a:r>
            <a:r>
              <a:rPr lang="ko-KR" altLang="en-US" dirty="0"/>
              <a:t>의 상태를 확인한 후 </a:t>
            </a:r>
            <a:r>
              <a:rPr lang="ko-KR" altLang="en-US" dirty="0" smtClean="0"/>
              <a:t>부팅 </a:t>
            </a:r>
            <a:r>
              <a:rPr lang="ko-KR" altLang="en-US" dirty="0"/>
              <a:t>장치를 선택하여 부팅 디스크의 첫 섹터에서 </a:t>
            </a:r>
            <a:r>
              <a:rPr lang="en-US" altLang="ko-KR" dirty="0"/>
              <a:t>512</a:t>
            </a:r>
            <a:r>
              <a:rPr lang="ko-KR" altLang="en-US" dirty="0"/>
              <a:t>바이트를 </a:t>
            </a:r>
            <a:r>
              <a:rPr lang="ko-KR" altLang="en-US" dirty="0" smtClean="0"/>
              <a:t>로딩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</a:t>
            </a:r>
            <a:r>
              <a:rPr lang="en-US" altLang="ko-KR" dirty="0"/>
              <a:t>512</a:t>
            </a:r>
            <a:r>
              <a:rPr lang="ko-KR" altLang="en-US" dirty="0" smtClean="0"/>
              <a:t>바이트가 마스터 </a:t>
            </a:r>
            <a:r>
              <a:rPr lang="ko-KR" altLang="en-US" dirty="0"/>
              <a:t>부트 레코드</a:t>
            </a:r>
            <a:r>
              <a:rPr lang="en-US" altLang="ko-KR" dirty="0"/>
              <a:t>(master boot record, MBR): 2</a:t>
            </a:r>
            <a:r>
              <a:rPr lang="ko-KR" altLang="en-US" dirty="0"/>
              <a:t>차 </a:t>
            </a:r>
            <a:r>
              <a:rPr lang="ko-KR" altLang="en-US" dirty="0" smtClean="0"/>
              <a:t>부팅 </a:t>
            </a:r>
            <a:r>
              <a:rPr lang="ko-KR" altLang="en-US" dirty="0"/>
              <a:t>프로그램</a:t>
            </a:r>
            <a:r>
              <a:rPr lang="en-US" altLang="ko-KR" dirty="0"/>
              <a:t>(</a:t>
            </a:r>
            <a:r>
              <a:rPr lang="ko-KR" altLang="en-US" dirty="0"/>
              <a:t>부트 </a:t>
            </a:r>
            <a:r>
              <a:rPr lang="ko-KR" altLang="en-US" dirty="0" err="1"/>
              <a:t>로더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위치 저장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47" y="1484784"/>
            <a:ext cx="7391400" cy="1981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55" y="4958705"/>
            <a:ext cx="731520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시스템의 부팅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부트 </a:t>
            </a:r>
            <a:r>
              <a:rPr lang="ko-KR" altLang="en-US" dirty="0" err="1"/>
              <a:t>로더</a:t>
            </a:r>
            <a:r>
              <a:rPr lang="ko-KR" altLang="en-US" dirty="0"/>
              <a:t> 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pPr lvl="1"/>
            <a:r>
              <a:rPr lang="ko-KR" altLang="en-US" dirty="0" err="1"/>
              <a:t>바이오스</a:t>
            </a:r>
            <a:r>
              <a:rPr lang="ko-KR" altLang="en-US" dirty="0"/>
              <a:t> 단계에서 </a:t>
            </a:r>
            <a:r>
              <a:rPr lang="en-US" altLang="ko-KR" dirty="0"/>
              <a:t>MBR</a:t>
            </a:r>
            <a:r>
              <a:rPr lang="ko-KR" altLang="en-US" dirty="0"/>
              <a:t>는 부트 </a:t>
            </a:r>
            <a:r>
              <a:rPr lang="ko-KR" altLang="en-US" dirty="0" err="1"/>
              <a:t>로더를</a:t>
            </a:r>
            <a:r>
              <a:rPr lang="ko-KR" altLang="en-US" dirty="0"/>
              <a:t> 찾아 메모리에 </a:t>
            </a:r>
            <a:r>
              <a:rPr lang="ko-KR" altLang="en-US" dirty="0" smtClean="0"/>
              <a:t>로딩</a:t>
            </a:r>
            <a:endParaRPr lang="en-US" altLang="ko-KR" dirty="0" smtClean="0"/>
          </a:p>
          <a:p>
            <a:pPr lvl="1"/>
            <a:r>
              <a:rPr lang="ko-KR" altLang="en-US" dirty="0"/>
              <a:t>부트 </a:t>
            </a:r>
            <a:r>
              <a:rPr lang="ko-KR" altLang="en-US" dirty="0" err="1"/>
              <a:t>로더는</a:t>
            </a:r>
            <a:r>
              <a:rPr lang="ko-KR" altLang="en-US" dirty="0"/>
              <a:t> </a:t>
            </a:r>
            <a:r>
              <a:rPr lang="ko-KR" altLang="en-US" dirty="0" smtClean="0"/>
              <a:t>여러 </a:t>
            </a:r>
            <a:r>
              <a:rPr lang="ko-KR" altLang="en-US" dirty="0"/>
              <a:t>운영체제 중에서 부팅할 운영체제를 선택할 수 있도록 메뉴를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92303"/>
            <a:ext cx="4888450" cy="43610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시스템의 부팅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부트 </a:t>
            </a:r>
            <a:r>
              <a:rPr lang="ko-KR" altLang="en-US" dirty="0" err="1"/>
              <a:t>로더</a:t>
            </a:r>
            <a:r>
              <a:rPr lang="ko-KR" altLang="en-US" dirty="0"/>
              <a:t> </a:t>
            </a:r>
            <a:r>
              <a:rPr lang="ko-KR" altLang="en-US" dirty="0" smtClean="0"/>
              <a:t>단계</a:t>
            </a:r>
            <a:endParaRPr lang="en-US" altLang="ko-KR" dirty="0"/>
          </a:p>
          <a:p>
            <a:pPr lvl="1"/>
            <a:r>
              <a:rPr lang="ko-KR" altLang="en-US" dirty="0"/>
              <a:t>부트 </a:t>
            </a:r>
            <a:r>
              <a:rPr lang="ko-KR" altLang="en-US" dirty="0" err="1"/>
              <a:t>로더는</a:t>
            </a:r>
            <a:r>
              <a:rPr lang="ko-KR" altLang="en-US" dirty="0"/>
              <a:t> </a:t>
            </a:r>
            <a:r>
              <a:rPr lang="ko-KR" altLang="en-US" dirty="0" err="1"/>
              <a:t>리눅스</a:t>
            </a:r>
            <a:r>
              <a:rPr lang="ko-KR" altLang="en-US" dirty="0"/>
              <a:t> </a:t>
            </a:r>
            <a:r>
              <a:rPr lang="ko-KR" altLang="en-US" dirty="0" err="1"/>
              <a:t>커널을</a:t>
            </a:r>
            <a:r>
              <a:rPr lang="ko-KR" altLang="en-US" dirty="0"/>
              <a:t> 메모리에 </a:t>
            </a:r>
            <a:r>
              <a:rPr lang="ko-KR" altLang="en-US" dirty="0" smtClean="0"/>
              <a:t>로딩</a:t>
            </a:r>
            <a:endParaRPr lang="en-US" altLang="ko-KR" dirty="0" smtClean="0"/>
          </a:p>
          <a:p>
            <a:pPr lvl="1"/>
            <a:r>
              <a:rPr lang="ko-KR" altLang="en-US" dirty="0" err="1"/>
              <a:t>리눅스</a:t>
            </a:r>
            <a:r>
              <a:rPr lang="ko-KR" altLang="en-US" dirty="0"/>
              <a:t> </a:t>
            </a:r>
            <a:r>
              <a:rPr lang="ko-KR" altLang="en-US" dirty="0" err="1"/>
              <a:t>커널은</a:t>
            </a:r>
            <a:r>
              <a:rPr lang="ko-KR" altLang="en-US" dirty="0"/>
              <a:t> </a:t>
            </a:r>
            <a:r>
              <a:rPr lang="en-US" altLang="ko-KR" dirty="0"/>
              <a:t>/boot </a:t>
            </a:r>
            <a:r>
              <a:rPr lang="ko-KR" altLang="en-US" dirty="0" smtClean="0"/>
              <a:t>디렉터리 </a:t>
            </a:r>
            <a:r>
              <a:rPr lang="ko-KR" altLang="en-US" dirty="0" smtClean="0"/>
              <a:t>아래에 ‘</a:t>
            </a:r>
            <a:r>
              <a:rPr lang="en-US" altLang="ko-KR" dirty="0" err="1" smtClean="0"/>
              <a:t>vmlinuz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버전명’의</a:t>
            </a:r>
            <a:r>
              <a:rPr lang="ko-KR" altLang="en-US" dirty="0" smtClean="0"/>
              <a:t> 형태로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리눅스의 </a:t>
            </a:r>
            <a:r>
              <a:rPr lang="ko-KR" altLang="en-US" dirty="0"/>
              <a:t>대표적인 부트 </a:t>
            </a:r>
            <a:r>
              <a:rPr lang="ko-KR" altLang="en-US" dirty="0" err="1" smtClean="0"/>
              <a:t>로더로는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GRUB</a:t>
            </a:r>
            <a:r>
              <a:rPr lang="ko-KR" altLang="en-US" dirty="0"/>
              <a:t>와 </a:t>
            </a:r>
            <a:r>
              <a:rPr lang="en-US" altLang="ko-KR" dirty="0"/>
              <a:t>LILO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51" y="2348880"/>
            <a:ext cx="7490114" cy="92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2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23314</TotalTime>
  <Words>1851</Words>
  <Application>Microsoft Office PowerPoint</Application>
  <PresentationFormat>화면 슬라이드 쇼(4:3)</PresentationFormat>
  <Paragraphs>414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6" baseType="lpstr">
      <vt:lpstr>HY견고딕</vt:lpstr>
      <vt:lpstr>굴림</vt:lpstr>
      <vt:lpstr>다음_Regular</vt:lpstr>
      <vt:lpstr>맑은 고딕</vt:lpstr>
      <vt:lpstr>아리따M</vt:lpstr>
      <vt:lpstr>Arial</vt:lpstr>
      <vt:lpstr>Tahoma</vt:lpstr>
      <vt:lpstr>Wingdings</vt:lpstr>
      <vt:lpstr>서식</vt:lpstr>
      <vt:lpstr>PowerPoint 프레젠테이션</vt:lpstr>
      <vt:lpstr>Chapter 08. 리눅스의 부팅과 종료</vt:lpstr>
      <vt:lpstr>PowerPoint 프레젠테이션</vt:lpstr>
      <vt:lpstr>PowerPoint 프레젠테이션</vt:lpstr>
      <vt:lpstr>리눅스 실습 스터디 맵</vt:lpstr>
      <vt:lpstr>00 개요</vt:lpstr>
      <vt:lpstr>01 리눅스 시스템의 부팅</vt:lpstr>
      <vt:lpstr>01 리눅스 시스템의 부팅</vt:lpstr>
      <vt:lpstr>01 리눅스 시스템의 부팅</vt:lpstr>
      <vt:lpstr>01 리눅스 시스템의 부팅</vt:lpstr>
      <vt:lpstr>01 리눅스 시스템의 부팅</vt:lpstr>
      <vt:lpstr>01 리눅스 시스템의 부팅</vt:lpstr>
      <vt:lpstr>01 리눅스 시스템의 부팅</vt:lpstr>
      <vt:lpstr>02 systemd 서비스</vt:lpstr>
      <vt:lpstr>02 systemd 서비스</vt:lpstr>
      <vt:lpstr>02 systemd 서비스</vt:lpstr>
      <vt:lpstr>02 systemd 서비스</vt:lpstr>
      <vt:lpstr>02 systemd 서비스</vt:lpstr>
      <vt:lpstr>02 systemd 서비스</vt:lpstr>
      <vt:lpstr>02 systemd 서비스</vt:lpstr>
      <vt:lpstr>02 systemd 서비스</vt:lpstr>
      <vt:lpstr>02 systemd 서비스</vt:lpstr>
      <vt:lpstr>02 systemd 서비스</vt:lpstr>
      <vt:lpstr>02 systemd 서비스</vt:lpstr>
      <vt:lpstr>02 systemd 서비스</vt:lpstr>
      <vt:lpstr>02 systemd 서비스</vt:lpstr>
      <vt:lpstr>02 systemd 서비스</vt:lpstr>
      <vt:lpstr>02 systemd 서비스</vt:lpstr>
      <vt:lpstr>02 systemd 서비스</vt:lpstr>
      <vt:lpstr>02 systemd 서비스</vt:lpstr>
      <vt:lpstr>02 systemd 서비스</vt:lpstr>
      <vt:lpstr>02 systemd 서비스</vt:lpstr>
      <vt:lpstr>02 systemd 서비스</vt:lpstr>
      <vt:lpstr>02 systemd 서비스</vt:lpstr>
      <vt:lpstr>02 systemd 서비스</vt:lpstr>
      <vt:lpstr>03 리눅스 시스템의 종료</vt:lpstr>
      <vt:lpstr>03 리눅스 시스템의 종료</vt:lpstr>
      <vt:lpstr>03 리눅스 시스템의 종료</vt:lpstr>
      <vt:lpstr>03 리눅스 시스템의 종료</vt:lpstr>
      <vt:lpstr>03 리눅스 시스템의 종료</vt:lpstr>
      <vt:lpstr>03 리눅스 시스템의 종료</vt:lpstr>
      <vt:lpstr>04 데몬 프로세스</vt:lpstr>
      <vt:lpstr>04 데몬 프로세스</vt:lpstr>
      <vt:lpstr>04 데몬 프로세스</vt:lpstr>
      <vt:lpstr>04 데몬 프로세스</vt:lpstr>
      <vt:lpstr>05 부트 로더</vt:lpstr>
      <vt:lpstr>05 부트 로더</vt:lpstr>
      <vt:lpstr>05 부트 로더</vt:lpstr>
      <vt:lpstr>05 부트 로더</vt:lpstr>
      <vt:lpstr>05 부트 로더</vt:lpstr>
      <vt:lpstr>05 부트 로더</vt:lpstr>
      <vt:lpstr>05 부트 로더</vt:lpstr>
      <vt:lpstr>05 부트 로더</vt:lpstr>
      <vt:lpstr>05 부트 로더</vt:lpstr>
      <vt:lpstr>05 부트 로더</vt:lpstr>
      <vt:lpstr>05 부트 로더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JY</cp:lastModifiedBy>
  <cp:revision>1073</cp:revision>
  <dcterms:created xsi:type="dcterms:W3CDTF">2012-07-11T10:23:22Z</dcterms:created>
  <dcterms:modified xsi:type="dcterms:W3CDTF">2018-03-04T15:54:14Z</dcterms:modified>
</cp:coreProperties>
</file>