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IC_5" initials="U" lastIdx="2" clrIdx="0">
    <p:extLst>
      <p:ext uri="{19B8F6BF-5375-455C-9EA6-DF929625EA0E}">
        <p15:presenceInfo xmlns:p15="http://schemas.microsoft.com/office/powerpoint/2012/main" userId="UIC_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6F68A-1526-41BB-AC09-ED604711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A2A52-22CB-4E22-A347-21EBABEA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84D28-D22A-4AB4-AEA7-85DE27D5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0FBED-2EDF-4DC3-B925-E3CAD6AF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8248C-86F0-48FA-8F7C-02C16AAC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B68F5-06F1-4E54-9FFA-0ECA36CC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897E-A640-4080-AF4E-63D4689A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461D0-1035-49C7-B531-56C08B3A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994E1-2AF4-4BC0-84B6-3AFD3587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AD5BC-52EB-445B-A0A0-FE21D743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397F2-3963-45CA-A18C-789F1674D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B4C08-1E44-46C2-A8BE-24119B1BF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969E-5F33-4514-BFD0-F5E45D4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CAF6D-D879-4F5B-885A-B26A837C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CD3E0-2A33-4C1D-BCD7-627A0E9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E4EC4-93FE-4258-94D9-567F673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63705-1A46-4F97-B8B3-E04F0B4A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E9AA-742C-4422-90D1-F411786B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22EA2-309F-4A8E-BE66-9573F7C7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4EADA-6D8E-4F58-B30F-482A79AD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D86C6-69F5-4396-AAD4-556E4E8E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AC971-CA0C-4FD3-BC28-E540B7E4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916FC-2922-4DAB-891E-BD4066E0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A97C3-BEC3-4018-9260-C15E59CB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18429-0E78-4844-A986-D9CC7C0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4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4BD6-8DCD-4139-9E0F-6DD00FD1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1749A-2120-4F29-B768-D2287CB4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E269C-1A13-4C1A-8206-61F787503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E8028-3E87-4ECC-94BA-B58EDD6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7CF75-0F2B-4057-8F3A-447D1DC5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F75A9-C83D-4F26-A682-4A5C1684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C179-D2EE-4238-8076-13065EFC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562B6-FB46-4C90-AF65-70A8AB1E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AA6B7-BB43-4DB4-A554-ABB30920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BB069-F10B-4822-BF86-BDD450F3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1D58F8-0421-4EB0-8DF0-25C0CAEC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7B7D5C-2409-4FBA-896D-0F7FE63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F6FD6-9E80-489E-8780-10063C18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EBF31-A448-41F3-9648-A524633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7DAE-1251-4C36-B7E2-DA77234F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39D24-3C7B-4879-84C9-17AF752B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D20E8-9231-4399-A276-54211D04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7FE9F6-1091-49D6-B5E5-7E42AD7A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D4429-B2F4-4683-A04B-E88D9CD7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E906C1-F831-44F2-939B-229A5998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92CDA-7692-4EB7-8A5A-B568C632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BF49-C504-4B37-BCD6-87AB4954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387D1-5C7E-47BC-8AEA-FA42BB6C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7350E-9A5D-4BE1-BF95-018611DB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060E4-EB39-467E-9516-117A9DEC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6505B-D8FF-45BD-A3C5-73A46EC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49D4C-34B1-4BCF-8350-1EC672FD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F250-BDC3-4843-9B26-AB913AD3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9250F0-AF74-4D2F-8A1D-B3893F8C4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D2A48-D79F-4086-A17F-F85D2CFE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B71FF-0885-442E-833C-A1689CE9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8F93D-42CF-483F-90ED-DA8BDBC6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A40D4-B03F-467C-819E-6F0EB857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8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7B7C6-6AF6-48D9-AC63-5D1593D9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7608-25A8-4B12-A86C-510ECE34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BBB72-AE59-4B42-86C7-742E9D23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C929-2810-4CD4-86D2-B9F39B26434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0500D-9095-4894-90FC-E6B9612EC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9E4CF-0EF0-488A-925A-1B64A7C2B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6D00-B684-4385-94DA-F6609821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39660-68B3-45E2-984E-8B7B437E6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8519A-0289-43F7-90E8-C2CA6247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HeonHyung</a:t>
            </a:r>
            <a:r>
              <a:rPr lang="en-US" altLang="ko-KR" dirty="0"/>
              <a:t> Lee,</a:t>
            </a:r>
          </a:p>
          <a:p>
            <a:r>
              <a:rPr lang="en-US" altLang="ko-KR" dirty="0"/>
              <a:t>May 28,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3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F5C7-027F-4D5D-A992-4D7729D5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70A8B-BC9D-4C20-88F6-4FA327BD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get features</a:t>
            </a:r>
          </a:p>
          <a:p>
            <a:pPr marL="0" indent="0">
              <a:buNone/>
            </a:pPr>
            <a:r>
              <a:rPr lang="en-US" altLang="ko-KR" dirty="0"/>
              <a:t>to a certain extent, </a:t>
            </a:r>
          </a:p>
          <a:p>
            <a:pPr marL="0" indent="0">
              <a:buNone/>
            </a:pPr>
            <a:r>
              <a:rPr lang="en-US" altLang="ko-KR" dirty="0"/>
              <a:t>We don’t need all feature to classify an object actually,</a:t>
            </a:r>
          </a:p>
          <a:p>
            <a:pPr marL="0" indent="0">
              <a:buNone/>
            </a:pPr>
            <a:r>
              <a:rPr lang="en-US" altLang="ko-KR" dirty="0"/>
              <a:t>Like that in real world we can recognize an orange with </a:t>
            </a:r>
          </a:p>
          <a:p>
            <a:pPr marL="0" indent="0">
              <a:buNone/>
            </a:pPr>
            <a:r>
              <a:rPr lang="en-US" altLang="ko-KR" dirty="0"/>
              <a:t>Low-resolution image.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 we use pooling. It makes computational budget less.</a:t>
            </a:r>
          </a:p>
          <a:p>
            <a:pPr marL="0" indent="0">
              <a:buNone/>
            </a:pPr>
            <a:r>
              <a:rPr lang="en-US" altLang="ko-KR" dirty="0"/>
              <a:t>And it also prevent overfitting by making loss of some data.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B39A92-3DD8-44A5-B25C-C9C14776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80" y="365125"/>
            <a:ext cx="6126311" cy="24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5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825E-B945-49BA-B439-4804C522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087EF-B989-4CD5-BD0C-805CE4AB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we get feature using convolutional layers,</a:t>
            </a:r>
          </a:p>
          <a:p>
            <a:pPr marL="0" indent="0">
              <a:buNone/>
            </a:pPr>
            <a:r>
              <a:rPr lang="en-US" altLang="ko-KR" dirty="0"/>
              <a:t>we use Fully connected layer to classify.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909B98-9A7A-40BB-A9C8-C8B01D9E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17" y="3284375"/>
            <a:ext cx="7601182" cy="32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2FA0-3FB8-4BB5-BADA-21B3B429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6235A-0042-4BB9-BEA7-22429A6C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 has several criteria of probability to classify unlike sigmoid and </a:t>
            </a:r>
            <a:r>
              <a:rPr lang="en-US" altLang="ko-KR" dirty="0" err="1"/>
              <a:t>ReLu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instance) P1 : Irene, P2: </a:t>
            </a:r>
            <a:r>
              <a:rPr lang="en-US" altLang="ko-KR" dirty="0" err="1"/>
              <a:t>Yeri</a:t>
            </a:r>
            <a:r>
              <a:rPr lang="en-US" altLang="ko-KR" dirty="0"/>
              <a:t>, P3: Wendy</a:t>
            </a:r>
          </a:p>
          <a:p>
            <a:pPr marL="0" indent="0">
              <a:buNone/>
            </a:pPr>
            <a:r>
              <a:rPr lang="en-US" altLang="ko-KR" dirty="0"/>
              <a:t>when x= -10, the P3(x) is the highest value,</a:t>
            </a:r>
          </a:p>
          <a:p>
            <a:pPr marL="0" indent="0">
              <a:buNone/>
            </a:pPr>
            <a:r>
              <a:rPr lang="en-US" altLang="ko-KR" dirty="0"/>
              <a:t>so the result will be classified </a:t>
            </a:r>
          </a:p>
          <a:p>
            <a:pPr marL="0" indent="0">
              <a:buNone/>
            </a:pPr>
            <a:r>
              <a:rPr lang="en-US" altLang="ko-KR" dirty="0"/>
              <a:t>As Wendy.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8C949-D9E7-4688-8DCA-F6BE5E3B0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74" y="3816672"/>
            <a:ext cx="4412205" cy="22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5368-4D07-4FA7-BAB5-F27D8A2C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5124C-CEF0-49CF-BC74-5AADDFA1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overfitting, turn off some neuron during training.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D01F3-B281-4FA9-B82E-E44FA6D0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19" y="2918686"/>
            <a:ext cx="6194736" cy="25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0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EB36-4F16-4664-8E94-D99D6E3C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2B3D3-A5D0-4F59-AA53-69051796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6186196" cy="4351338"/>
          </a:xfrm>
        </p:spPr>
        <p:txBody>
          <a:bodyPr/>
          <a:lstStyle/>
          <a:p>
            <a:r>
              <a:rPr lang="en-US" altLang="ko-KR" dirty="0"/>
              <a:t>The deeper layer, the more accuracy.</a:t>
            </a:r>
          </a:p>
          <a:p>
            <a:r>
              <a:rPr lang="en-US" altLang="ko-KR" dirty="0"/>
              <a:t>But gradient vanishing, overfitting, too many parameter cause problems.</a:t>
            </a:r>
          </a:p>
          <a:p>
            <a:r>
              <a:rPr lang="en-US" altLang="ko-KR" dirty="0"/>
              <a:t>So google introduced the model Inception.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3D4CC5-EC37-4196-A424-2664AEE9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65" y="365125"/>
            <a:ext cx="2325793" cy="598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1A2DC-F251-495A-96E3-BC54E991FD4E}"/>
              </a:ext>
            </a:extLst>
          </p:cNvPr>
          <p:cNvSpPr txBox="1"/>
          <p:nvPr/>
        </p:nvSpPr>
        <p:spPr>
          <a:xfrm>
            <a:off x="6178254" y="4422637"/>
            <a:ext cx="1620416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Stem :</a:t>
            </a:r>
          </a:p>
          <a:p>
            <a:r>
              <a:rPr lang="en-US" altLang="ko-KR" dirty="0"/>
              <a:t>not use Inception module since it makes trivial effects.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FCD2E3-146A-4478-892B-BB6559590E6C}"/>
              </a:ext>
            </a:extLst>
          </p:cNvPr>
          <p:cNvCxnSpPr/>
          <p:nvPr/>
        </p:nvCxnSpPr>
        <p:spPr>
          <a:xfrm flipV="1">
            <a:off x="7934465" y="4634144"/>
            <a:ext cx="579220" cy="6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3B3286-89AB-48FC-9E24-CF07D5C5649D}"/>
              </a:ext>
            </a:extLst>
          </p:cNvPr>
          <p:cNvCxnSpPr/>
          <p:nvPr/>
        </p:nvCxnSpPr>
        <p:spPr>
          <a:xfrm>
            <a:off x="7934465" y="5486400"/>
            <a:ext cx="721263" cy="24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AEBC-6374-48B0-87EC-E811A289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1x1 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F114-9D28-4202-B7A1-611B7605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780" cy="4351338"/>
          </a:xfrm>
        </p:spPr>
        <p:txBody>
          <a:bodyPr/>
          <a:lstStyle/>
          <a:p>
            <a:r>
              <a:rPr lang="en-US" altLang="ko-KR" dirty="0"/>
              <a:t>Using 1x1 convolution, we can reduce the number of dimensions with keeping original data.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ouput</a:t>
            </a:r>
            <a:r>
              <a:rPr lang="en-US" altLang="ko-KR" dirty="0"/>
              <a:t> channel’s number depends on filter’s number.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08950E-AA88-4F29-B6FA-6025C7CA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81" y="4123158"/>
            <a:ext cx="5974119" cy="2454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786E2-08B8-483D-8DF7-2D8AC75E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77" y="933450"/>
            <a:ext cx="5114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3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046D-F1EA-4714-89AA-AA2CFD86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F8278-C2A0-44DA-A747-A81694CE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8" y="1859869"/>
            <a:ext cx="6088224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Like on your right, we can reduce computational budget by dividing the layer and concatenate afterward.</a:t>
            </a:r>
          </a:p>
          <a:p>
            <a:endParaRPr lang="en-US" altLang="ko-KR" dirty="0"/>
          </a:p>
          <a:p>
            <a:r>
              <a:rPr lang="en-US" altLang="ko-KR" dirty="0"/>
              <a:t>I didn’t get it actually, but they say</a:t>
            </a:r>
          </a:p>
          <a:p>
            <a:pPr marL="0" indent="0">
              <a:buNone/>
            </a:pPr>
            <a:r>
              <a:rPr lang="en-US" altLang="ko-KR" dirty="0"/>
              <a:t>, Sparse network has more efficiency so they divide, but dense matrix is easy to compute with less loss of resource. So they apply the right form.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D47EA-2F62-45DF-B0FF-659B1705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34" y="195944"/>
            <a:ext cx="5299211" cy="5628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59498-BE59-4757-ACAA-21F288E9C514}"/>
              </a:ext>
            </a:extLst>
          </p:cNvPr>
          <p:cNvSpPr txBox="1"/>
          <p:nvPr/>
        </p:nvSpPr>
        <p:spPr>
          <a:xfrm>
            <a:off x="5220070" y="914400"/>
            <a:ext cx="122116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 Module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A19E32-DD8F-419D-B11B-84731B43A18D}"/>
              </a:ext>
            </a:extLst>
          </p:cNvPr>
          <p:cNvCxnSpPr/>
          <p:nvPr/>
        </p:nvCxnSpPr>
        <p:spPr>
          <a:xfrm>
            <a:off x="6631619" y="1305017"/>
            <a:ext cx="65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5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AA40F-BF05-4993-ADC1-3CE80379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Auxiliary </a:t>
            </a:r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89C9-26BE-4DDB-932E-2325C044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9580" cy="4351338"/>
          </a:xfrm>
        </p:spPr>
        <p:txBody>
          <a:bodyPr/>
          <a:lstStyle/>
          <a:p>
            <a:r>
              <a:rPr lang="en-US" altLang="ko-KR" dirty="0"/>
              <a:t>They use 3 </a:t>
            </a:r>
            <a:r>
              <a:rPr lang="en-US" altLang="ko-KR" dirty="0" err="1"/>
              <a:t>softmax</a:t>
            </a:r>
            <a:r>
              <a:rPr lang="en-US" altLang="ko-KR" dirty="0"/>
              <a:t> function total. </a:t>
            </a:r>
          </a:p>
          <a:p>
            <a:r>
              <a:rPr lang="en-US" altLang="ko-KR" dirty="0"/>
              <a:t>Two of them are used during intermediate on training so as to make back propagation well.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B9238-9611-46DF-B6A5-FE4C2BCE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7" y="1447060"/>
            <a:ext cx="5811098" cy="47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4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82EB-7A8D-4633-A7FE-EB90A3C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sum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A766E-A891-4687-807D-6388C813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Inception module takes an input from earlier layer and use multiple filters such as convolution and max-pooling.</a:t>
            </a:r>
          </a:p>
          <a:p>
            <a:r>
              <a:rPr lang="en-US" altLang="ko-KR" dirty="0"/>
              <a:t>Finally, the each output feature maps are concatenated.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57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AC85-D74B-4EF4-89A4-1CACCBA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F65BB-D477-4341-B88B-20EDD747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Extarct</a:t>
            </a:r>
            <a:r>
              <a:rPr lang="en-US" altLang="ko-KR" dirty="0"/>
              <a:t> features from Input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52254-84B8-43AC-BFAE-CDEDBA637906}"/>
              </a:ext>
            </a:extLst>
          </p:cNvPr>
          <p:cNvSpPr txBox="1"/>
          <p:nvPr/>
        </p:nvSpPr>
        <p:spPr>
          <a:xfrm>
            <a:off x="3719742" y="2644250"/>
            <a:ext cx="17755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Convolutional</a:t>
            </a:r>
          </a:p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6597B-7F8C-4BAF-9AEE-81EA5930D1E9}"/>
              </a:ext>
            </a:extLst>
          </p:cNvPr>
          <p:cNvSpPr txBox="1"/>
          <p:nvPr/>
        </p:nvSpPr>
        <p:spPr>
          <a:xfrm>
            <a:off x="4803562" y="3764275"/>
            <a:ext cx="184803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Neural</a:t>
            </a:r>
          </a:p>
          <a:p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1B52F5-C4E3-4550-B6FE-A73DBB3C177D}"/>
              </a:ext>
            </a:extLst>
          </p:cNvPr>
          <p:cNvCxnSpPr/>
          <p:nvPr/>
        </p:nvCxnSpPr>
        <p:spPr>
          <a:xfrm>
            <a:off x="2715087" y="2891585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E2A736-2EFF-4DA9-8608-A0C4CD18BCC9}"/>
              </a:ext>
            </a:extLst>
          </p:cNvPr>
          <p:cNvCxnSpPr/>
          <p:nvPr/>
        </p:nvCxnSpPr>
        <p:spPr>
          <a:xfrm>
            <a:off x="5652116" y="2967415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800037-EAB6-4B3E-8B03-714DE1A9CB38}"/>
              </a:ext>
            </a:extLst>
          </p:cNvPr>
          <p:cNvCxnSpPr/>
          <p:nvPr/>
        </p:nvCxnSpPr>
        <p:spPr>
          <a:xfrm>
            <a:off x="7168721" y="4001294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9D3BAA9-A2FE-41A1-AB83-08B0BD3F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" y="2432490"/>
            <a:ext cx="2441359" cy="36620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9587D8-5D18-4EE7-A0D0-A5EFA88C0B55}"/>
              </a:ext>
            </a:extLst>
          </p:cNvPr>
          <p:cNvSpPr txBox="1"/>
          <p:nvPr/>
        </p:nvSpPr>
        <p:spPr>
          <a:xfrm>
            <a:off x="9070758" y="3429000"/>
            <a:ext cx="1848035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Wendy : 95 %</a:t>
            </a:r>
          </a:p>
          <a:p>
            <a:r>
              <a:rPr lang="en-US" altLang="ko-KR" dirty="0"/>
              <a:t>Irene : 3%</a:t>
            </a:r>
          </a:p>
          <a:p>
            <a:r>
              <a:rPr lang="en-US" altLang="ko-KR" dirty="0" err="1"/>
              <a:t>Yeri</a:t>
            </a:r>
            <a:r>
              <a:rPr lang="en-US" altLang="ko-KR" dirty="0"/>
              <a:t> : 1.5 %</a:t>
            </a:r>
          </a:p>
          <a:p>
            <a:r>
              <a:rPr lang="en-US" altLang="ko-KR" dirty="0" err="1"/>
              <a:t>Seulki</a:t>
            </a:r>
            <a:r>
              <a:rPr lang="en-US" altLang="ko-KR" dirty="0"/>
              <a:t> : 0.3%</a:t>
            </a:r>
          </a:p>
          <a:p>
            <a:r>
              <a:rPr lang="en-US" altLang="ko-KR" dirty="0"/>
              <a:t>Joy : 0.2%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5EBAE-358C-4CCD-962A-48A49A4EE353}"/>
              </a:ext>
            </a:extLst>
          </p:cNvPr>
          <p:cNvSpPr txBox="1"/>
          <p:nvPr/>
        </p:nvSpPr>
        <p:spPr>
          <a:xfrm>
            <a:off x="6795858" y="2706919"/>
            <a:ext cx="177553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2C0102-0424-41A5-B19C-90224AD9F029}"/>
              </a:ext>
            </a:extLst>
          </p:cNvPr>
          <p:cNvCxnSpPr/>
          <p:nvPr/>
        </p:nvCxnSpPr>
        <p:spPr>
          <a:xfrm>
            <a:off x="3602854" y="4075711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568EF-5B6C-4529-94CE-4E3FD05D871C}"/>
              </a:ext>
            </a:extLst>
          </p:cNvPr>
          <p:cNvSpPr txBox="1"/>
          <p:nvPr/>
        </p:nvSpPr>
        <p:spPr>
          <a:xfrm>
            <a:off x="6617215" y="4171897"/>
            <a:ext cx="24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 of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7591-7C5C-4FF1-9C1B-FC5DB8AF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C855C-AC56-406B-9975-7C175753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They have Filter and Activation Function.</a:t>
            </a:r>
          </a:p>
          <a:p>
            <a:endParaRPr lang="en-US" altLang="ko-KR" dirty="0"/>
          </a:p>
          <a:p>
            <a:r>
              <a:rPr lang="en-US" altLang="ko-KR" dirty="0"/>
              <a:t>Filter : Extract features.</a:t>
            </a:r>
          </a:p>
          <a:p>
            <a:endParaRPr lang="en-US" altLang="ko-KR" dirty="0"/>
          </a:p>
          <a:p>
            <a:r>
              <a:rPr lang="en-US" altLang="ko-KR" dirty="0"/>
              <a:t>Activation : make the value of extracted features an non-linear value, function </a:t>
            </a:r>
            <a:r>
              <a:rPr lang="en-US" altLang="ko-KR" dirty="0" err="1"/>
              <a:t>ReLu</a:t>
            </a:r>
            <a:r>
              <a:rPr lang="en-US" altLang="ko-KR" dirty="0"/>
              <a:t> used mostly.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EA738B-F718-4816-AB58-9F30B24E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6342264" descr="EMB000034bc591e">
            <a:extLst>
              <a:ext uri="{FF2B5EF4-FFF2-40B4-BE49-F238E27FC236}">
                <a16:creationId xmlns:a16="http://schemas.microsoft.com/office/drawing/2014/main" id="{A1070C2B-0C5D-4BD1-A123-3544B3AE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38" y="168274"/>
            <a:ext cx="4019901" cy="36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9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8BFE-6B92-4153-AA28-A4AFB548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00A8E-F68E-412C-883D-D2F1D902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an input data and the filter has similar value position, then the result value is high. 50*30+20*30+50*30…</a:t>
            </a:r>
          </a:p>
          <a:p>
            <a:endParaRPr lang="en-US" altLang="ko-KR" dirty="0"/>
          </a:p>
          <a:p>
            <a:r>
              <a:rPr lang="en-US" altLang="ko-KR" dirty="0"/>
              <a:t>If not, converge to zero.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D57DAA-F5ED-425E-9233-7FFD57C7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6740424" descr="EMB000034bc5923">
            <a:extLst>
              <a:ext uri="{FF2B5EF4-FFF2-40B4-BE49-F238E27FC236}">
                <a16:creationId xmlns:a16="http://schemas.microsoft.com/office/drawing/2014/main" id="{4155CC47-8ABA-40CA-85C3-1CD08AB2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5625"/>
            <a:ext cx="9672089" cy="18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A274E6-C2A5-4741-A513-A4084643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46743304" descr="EMB000034bc5926">
            <a:extLst>
              <a:ext uri="{FF2B5EF4-FFF2-40B4-BE49-F238E27FC236}">
                <a16:creationId xmlns:a16="http://schemas.microsoft.com/office/drawing/2014/main" id="{DB3D9D22-C7AD-46A9-B752-40F1CE4C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2" y="5118718"/>
            <a:ext cx="6044953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47F71-CD95-448E-8093-216B1997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64977-4EBC-4D6C-A252-0AFFFB8B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The first box of second row</a:t>
            </a:r>
          </a:p>
          <a:p>
            <a:pPr marL="0" indent="0">
              <a:buNone/>
            </a:pPr>
            <a:r>
              <a:rPr lang="en-US" altLang="ko-KR" dirty="0"/>
              <a:t>and  third row are filters.</a:t>
            </a:r>
          </a:p>
          <a:p>
            <a:pPr marL="0" indent="0">
              <a:buNone/>
            </a:pPr>
            <a:r>
              <a:rPr lang="en-US" altLang="ko-KR" dirty="0"/>
              <a:t>They are vertical and horizontal filters respectively.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combining multiple filter, we could find which pattern the input image has.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D236A4-A803-42C8-9BF9-F11A11DA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47158184" descr="EMB000034bc5929">
            <a:extLst>
              <a:ext uri="{FF2B5EF4-FFF2-40B4-BE49-F238E27FC236}">
                <a16:creationId xmlns:a16="http://schemas.microsoft.com/office/drawing/2014/main" id="{EA5049E5-EF84-47AE-8691-6FEEB60A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86" y="228600"/>
            <a:ext cx="5832858" cy="25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9FC3-64B5-475B-8424-9734842F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E400596-D294-418E-A644-160461B4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we apply a filter over a patch. We have to decide how many cell we ignore after processing each cell.</a:t>
            </a:r>
          </a:p>
          <a:p>
            <a:r>
              <a:rPr lang="en-US" altLang="ko-KR" dirty="0"/>
              <a:t>That is Stride. On the right, Stride is 1.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 Applying filter and too big</a:t>
            </a:r>
          </a:p>
          <a:p>
            <a:pPr marL="0" indent="0">
              <a:buNone/>
            </a:pPr>
            <a:r>
              <a:rPr lang="en-US" altLang="ko-KR" dirty="0"/>
              <a:t>stride make the Feature map shrink. </a:t>
            </a:r>
          </a:p>
          <a:p>
            <a:pPr marL="0" indent="0">
              <a:buNone/>
            </a:pPr>
            <a:r>
              <a:rPr lang="en-US" altLang="ko-KR" dirty="0"/>
              <a:t>so we use padding.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07A4F3-7DA4-4F07-ABC6-738E34B7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08" y="3342784"/>
            <a:ext cx="513469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AA97-9106-49ED-A52E-14A6041D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616BC-7056-43B7-9346-CFB1DC0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 the </a:t>
            </a:r>
            <a:r>
              <a:rPr lang="en-US" altLang="ko-KR" dirty="0" err="1"/>
              <a:t>ouput</a:t>
            </a:r>
            <a:r>
              <a:rPr lang="en-US" altLang="ko-KR" dirty="0"/>
              <a:t> size become smaller after processing filter layer,</a:t>
            </a:r>
          </a:p>
          <a:p>
            <a:pPr marL="0" indent="0">
              <a:buNone/>
            </a:pPr>
            <a:r>
              <a:rPr lang="en-US" altLang="ko-KR" dirty="0"/>
              <a:t>it may occur loss of original feature. so we bind the input data with zeros.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 it prevent overfitting</a:t>
            </a:r>
          </a:p>
          <a:p>
            <a:pPr marL="0" indent="0">
              <a:buNone/>
            </a:pPr>
            <a:r>
              <a:rPr lang="en-US" altLang="ko-KR" dirty="0"/>
              <a:t>(overfitting means that</a:t>
            </a:r>
          </a:p>
          <a:p>
            <a:pPr marL="0" indent="0">
              <a:buNone/>
            </a:pPr>
            <a:r>
              <a:rPr lang="en-US" altLang="ko-KR" dirty="0"/>
              <a:t>Since The network too focus on</a:t>
            </a:r>
          </a:p>
          <a:p>
            <a:pPr marL="0" indent="0">
              <a:buNone/>
            </a:pPr>
            <a:r>
              <a:rPr lang="en-US" altLang="ko-KR" dirty="0"/>
              <a:t>Train data, data can’t classify</a:t>
            </a:r>
          </a:p>
          <a:p>
            <a:pPr marL="0" indent="0">
              <a:buNone/>
            </a:pPr>
            <a:r>
              <a:rPr lang="en-US" altLang="ko-KR" dirty="0"/>
              <a:t>Other data.) by insert zeros</a:t>
            </a:r>
          </a:p>
          <a:p>
            <a:pPr marL="0" indent="0">
              <a:buNone/>
            </a:pPr>
            <a:r>
              <a:rPr lang="en-US" altLang="ko-KR" dirty="0"/>
              <a:t>That have no meaning.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B0C85-7FF1-48FC-B821-FF5B75CF8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8856"/>
            <a:ext cx="5432232" cy="22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9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BA248-173F-4CCC-ACC1-FCCF37A7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58215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 make the filters automatically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F39D0-85FB-48E1-8FEC-D70F95A0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FDD7-2D2A-4481-B50F-1F1CE1C6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processing filter layer, we apply activation function to</a:t>
            </a:r>
          </a:p>
          <a:p>
            <a:pPr marL="0" indent="0">
              <a:buNone/>
            </a:pPr>
            <a:r>
              <a:rPr lang="en-US" altLang="ko-KR" dirty="0"/>
              <a:t>make the output value a non-linear value. Since we need just yes or no.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Sigmoid : it doesn’t work well if the network is going deeper. Since it has problem of back propagation.(Gradient Vanishing)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 we use </a:t>
            </a:r>
            <a:r>
              <a:rPr lang="en-US" altLang="ko-KR" dirty="0" err="1"/>
              <a:t>ReLu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0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649</Words>
  <Application>Microsoft Office PowerPoint</Application>
  <PresentationFormat>와이드스크린</PresentationFormat>
  <Paragraphs>111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Convolutional Neural Network</vt:lpstr>
      <vt:lpstr>Convolutional Layer</vt:lpstr>
      <vt:lpstr>Cont’d</vt:lpstr>
      <vt:lpstr>Filter</vt:lpstr>
      <vt:lpstr>Multiple Filter</vt:lpstr>
      <vt:lpstr>Stride</vt:lpstr>
      <vt:lpstr>Padding</vt:lpstr>
      <vt:lpstr>PowerPoint 프레젠테이션</vt:lpstr>
      <vt:lpstr>Activation Function</vt:lpstr>
      <vt:lpstr>Pooling</vt:lpstr>
      <vt:lpstr>Fully connected layer</vt:lpstr>
      <vt:lpstr>Softmax</vt:lpstr>
      <vt:lpstr>Dropout Layer</vt:lpstr>
      <vt:lpstr>What is Inception</vt:lpstr>
      <vt:lpstr>1x1 convolution</vt:lpstr>
      <vt:lpstr>Cont’d</vt:lpstr>
      <vt:lpstr>Auxiliary classifier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UIC_5</dc:creator>
  <cp:lastModifiedBy>UIC_5</cp:lastModifiedBy>
  <cp:revision>68</cp:revision>
  <dcterms:created xsi:type="dcterms:W3CDTF">2019-05-28T14:11:32Z</dcterms:created>
  <dcterms:modified xsi:type="dcterms:W3CDTF">2019-05-29T05:33:46Z</dcterms:modified>
</cp:coreProperties>
</file>