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30" r:id="rId2"/>
    <p:sldId id="393" r:id="rId3"/>
    <p:sldId id="372" r:id="rId4"/>
    <p:sldId id="373" r:id="rId5"/>
    <p:sldId id="375" r:id="rId6"/>
    <p:sldId id="376" r:id="rId7"/>
    <p:sldId id="374" r:id="rId8"/>
    <p:sldId id="378" r:id="rId9"/>
    <p:sldId id="379" r:id="rId10"/>
    <p:sldId id="352" r:id="rId11"/>
    <p:sldId id="351" r:id="rId12"/>
    <p:sldId id="380" r:id="rId13"/>
    <p:sldId id="398" r:id="rId14"/>
    <p:sldId id="436" r:id="rId15"/>
    <p:sldId id="437" r:id="rId16"/>
    <p:sldId id="43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FF99"/>
    <a:srgbClr val="B7F595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2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32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8163" marR="0" indent="-2667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3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70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3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2617" y="1538790"/>
            <a:ext cx="766985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2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관리 시스템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등장 배경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장단점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발전 과정</a:t>
            </a:r>
          </a:p>
        </p:txBody>
      </p:sp>
    </p:spTree>
    <p:extLst>
      <p:ext uri="{BB962C8B-B14F-4D97-AF65-F5344CB8AC3E}">
        <p14:creationId xmlns:p14="http://schemas.microsoft.com/office/powerpoint/2010/main" val="3257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데이터베이스 관리 시스템의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403775"/>
            <a:ext cx="7572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네트워크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계층</a:t>
            </a:r>
            <a:r>
              <a:rPr lang="en-US" altLang="ko-KR" dirty="0" smtClean="0"/>
              <a:t> DBMS : </a:t>
            </a:r>
            <a:r>
              <a:rPr lang="ko-KR" altLang="en-US" dirty="0" smtClean="0"/>
              <a:t>데이터베이스를 트리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IMS(Information Management System)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00" y="3597826"/>
            <a:ext cx="7560000" cy="28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관계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테이블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(Oracle), MS SQL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(Access),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(Informix), MySQL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88940"/>
            <a:ext cx="8353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세대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객체를 이용해 데이터베이스를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오투</a:t>
            </a:r>
            <a:r>
              <a:rPr lang="en-US" altLang="ko-KR" dirty="0" smtClean="0"/>
              <a:t>(O2), </a:t>
            </a:r>
            <a:r>
              <a:rPr lang="ko-KR" altLang="en-US" dirty="0" err="1" smtClean="0"/>
              <a:t>온투스</a:t>
            </a:r>
            <a:r>
              <a:rPr lang="en-US" altLang="ko-KR" dirty="0" smtClean="0"/>
              <a:t>(ONTOS), </a:t>
            </a:r>
            <a:r>
              <a:rPr lang="ko-KR" altLang="en-US" dirty="0" err="1" smtClean="0"/>
              <a:t>젬스톤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GemStone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객체관계 </a:t>
            </a:r>
            <a:r>
              <a:rPr lang="en-US" altLang="ko-KR" dirty="0" smtClean="0"/>
              <a:t>DBMS :</a:t>
            </a:r>
            <a:r>
              <a:rPr lang="ko-KR" altLang="en-US" dirty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DBMS +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29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세대</a:t>
            </a:r>
            <a:r>
              <a:rPr lang="en-US" altLang="ko-KR" dirty="0" smtClean="0"/>
              <a:t> : </a:t>
            </a:r>
            <a:r>
              <a:rPr lang="en-US" altLang="ko-KR" dirty="0"/>
              <a:t>NoSQL • </a:t>
            </a:r>
            <a:r>
              <a:rPr lang="en-US" altLang="ko-KR" dirty="0" err="1"/>
              <a:t>NewSQL</a:t>
            </a:r>
            <a:r>
              <a:rPr lang="en-US" altLang="ko-KR" dirty="0"/>
              <a:t>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NoSQL DBMS : </a:t>
            </a:r>
            <a:r>
              <a:rPr lang="ko-KR" altLang="en-US" dirty="0" smtClean="0"/>
              <a:t>비정형 데이터를 처리하는데 적합하고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뛰어남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안정성과 </a:t>
            </a:r>
            <a:r>
              <a:rPr lang="ko-KR" altLang="en-US" dirty="0"/>
              <a:t>일관성 </a:t>
            </a:r>
            <a:r>
              <a:rPr lang="ko-KR" altLang="en-US" dirty="0" smtClean="0"/>
              <a:t>유지를 </a:t>
            </a:r>
            <a:r>
              <a:rPr lang="ko-KR" altLang="en-US" dirty="0"/>
              <a:t>위한 복잡한 기능을 </a:t>
            </a:r>
            <a:r>
              <a:rPr lang="ko-KR" altLang="en-US" dirty="0" smtClean="0"/>
              <a:t>포기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구조를 </a:t>
            </a:r>
            <a:r>
              <a:rPr lang="ko-KR" altLang="en-US" dirty="0" smtClean="0"/>
              <a:t>미리 </a:t>
            </a:r>
            <a:r>
              <a:rPr lang="ko-KR" altLang="en-US" dirty="0"/>
              <a:t>정해두지 </a:t>
            </a:r>
            <a:r>
              <a:rPr lang="ko-KR" altLang="en-US" dirty="0" smtClean="0"/>
              <a:t>않는 유연성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 </a:t>
            </a:r>
            <a:r>
              <a:rPr lang="ko-KR" altLang="en-US" dirty="0"/>
              <a:t>여러 대의 서버 컴퓨터에 데이터를 분산하여 저장하고 처리하는 환경에서 주로 사용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몽고디비</a:t>
            </a:r>
            <a:r>
              <a:rPr lang="en-US" altLang="ko-KR" dirty="0"/>
              <a:t>(MongoDB), H</a:t>
            </a:r>
            <a:r>
              <a:rPr lang="ko-KR" altLang="en-US" dirty="0"/>
              <a:t>베이스</a:t>
            </a:r>
            <a:r>
              <a:rPr lang="en-US" altLang="ko-KR" dirty="0"/>
              <a:t>(</a:t>
            </a:r>
            <a:r>
              <a:rPr lang="en-US" altLang="ko-KR" dirty="0" err="1"/>
              <a:t>HBase</a:t>
            </a:r>
            <a:r>
              <a:rPr lang="en-US" altLang="ko-KR" dirty="0"/>
              <a:t>), </a:t>
            </a:r>
            <a:r>
              <a:rPr lang="ko-KR" altLang="en-US" dirty="0" err="1"/>
              <a:t>카산드라</a:t>
            </a:r>
            <a:r>
              <a:rPr lang="en-US" altLang="ko-KR" dirty="0"/>
              <a:t>(Cassandra),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레디스</a:t>
            </a:r>
            <a:r>
              <a:rPr lang="en-US" altLang="ko-KR" dirty="0"/>
              <a:t>(</a:t>
            </a:r>
            <a:r>
              <a:rPr lang="en-US" altLang="ko-KR" dirty="0" err="1"/>
              <a:t>Redis</a:t>
            </a:r>
            <a:r>
              <a:rPr lang="en-US" altLang="ko-KR" dirty="0"/>
              <a:t>), </a:t>
            </a:r>
            <a:r>
              <a:rPr lang="ko-KR" altLang="en-US" dirty="0" err="1"/>
              <a:t>네오포제이</a:t>
            </a:r>
            <a:r>
              <a:rPr lang="en-US" altLang="ko-KR" dirty="0"/>
              <a:t>(Neo4j), </a:t>
            </a:r>
            <a:r>
              <a:rPr lang="ko-KR" altLang="en-US" dirty="0"/>
              <a:t>오리엔트</a:t>
            </a:r>
            <a:r>
              <a:rPr lang="en-US" altLang="ko-KR" dirty="0"/>
              <a:t>DB(</a:t>
            </a:r>
            <a:r>
              <a:rPr lang="en-US" altLang="ko-KR" dirty="0" err="1"/>
              <a:t>OrientDB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NewSQL</a:t>
            </a:r>
            <a:r>
              <a:rPr lang="en-US" altLang="ko-KR" dirty="0"/>
              <a:t> </a:t>
            </a:r>
            <a:r>
              <a:rPr lang="en-US" altLang="ko-KR" dirty="0" smtClean="0"/>
              <a:t>DBMS:</a:t>
            </a:r>
            <a:r>
              <a:rPr lang="ko-KR" altLang="en-US" dirty="0"/>
              <a:t> 관계 </a:t>
            </a:r>
            <a:r>
              <a:rPr lang="en-US" altLang="ko-KR" dirty="0"/>
              <a:t>DBMS</a:t>
            </a:r>
            <a:r>
              <a:rPr lang="ko-KR" altLang="en-US" dirty="0"/>
              <a:t>의 장점</a:t>
            </a:r>
            <a:r>
              <a:rPr lang="en-US" altLang="ko-KR" dirty="0"/>
              <a:t>+ NoSQL</a:t>
            </a:r>
            <a:r>
              <a:rPr lang="ko-KR" altLang="en-US" dirty="0"/>
              <a:t>의 </a:t>
            </a:r>
            <a:r>
              <a:rPr lang="ko-KR" altLang="en-US" dirty="0" err="1"/>
              <a:t>확장성</a:t>
            </a:r>
            <a:r>
              <a:rPr lang="ko-KR" altLang="en-US" dirty="0"/>
              <a:t> 및 </a:t>
            </a:r>
            <a:r>
              <a:rPr lang="ko-KR" altLang="en-US" dirty="0" smtClean="0"/>
              <a:t>유연성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스패너</a:t>
            </a:r>
            <a:r>
              <a:rPr lang="en-US" altLang="ko-KR" dirty="0"/>
              <a:t>(Spanner), </a:t>
            </a:r>
            <a:r>
              <a:rPr lang="ko-KR" altLang="en-US" dirty="0"/>
              <a:t>볼트</a:t>
            </a:r>
            <a:r>
              <a:rPr lang="en-US" altLang="ko-KR" dirty="0"/>
              <a:t>DB(</a:t>
            </a:r>
            <a:r>
              <a:rPr lang="en-US" altLang="ko-KR" dirty="0" err="1"/>
              <a:t>VoltDB</a:t>
            </a:r>
            <a:r>
              <a:rPr lang="en-US" altLang="ko-KR" dirty="0"/>
              <a:t>), </a:t>
            </a:r>
            <a:r>
              <a:rPr lang="ko-KR" altLang="en-US" dirty="0"/>
              <a:t>누오</a:t>
            </a:r>
            <a:r>
              <a:rPr lang="en-US" altLang="ko-KR" dirty="0"/>
              <a:t>DB(</a:t>
            </a:r>
            <a:r>
              <a:rPr lang="en-US" altLang="ko-KR" dirty="0" err="1"/>
              <a:t>NuoDB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7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19839" y="1268760"/>
            <a:ext cx="8550275" cy="52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42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5589239"/>
            <a:ext cx="8550000" cy="1095009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시스템의 문제점과 데이터베이스 관리 시스템의 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필수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장단점을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953727"/>
            <a:ext cx="7056000" cy="44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프로그램마다 필요한 데이터를 별도의 파일로 </a:t>
            </a:r>
            <a:r>
              <a:rPr lang="ko-KR" altLang="en-US" dirty="0" smtClean="0"/>
              <a:t>관리함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5" y="2933945"/>
            <a:ext cx="8640000" cy="34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저장된다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파일에 대한 동시 공유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회복 기능이 부족하다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 개발이 쉽지 않다</a:t>
            </a:r>
          </a:p>
        </p:txBody>
      </p:sp>
    </p:spTree>
    <p:extLst>
      <p:ext uri="{BB962C8B-B14F-4D97-AF65-F5344CB8AC3E}">
        <p14:creationId xmlns:p14="http://schemas.microsoft.com/office/powerpoint/2010/main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</a:t>
            </a:r>
            <a:r>
              <a:rPr lang="ko-KR" altLang="en-US" dirty="0" smtClean="0"/>
              <a:t>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 데이터 </a:t>
            </a:r>
            <a:r>
              <a:rPr lang="ko-KR" altLang="en-US" dirty="0" err="1" smtClean="0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 smtClean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일관성과 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유지하기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605232"/>
            <a:ext cx="4536000" cy="4079017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49698" y="3927882"/>
            <a:ext cx="1665118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종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속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708920"/>
            <a:ext cx="6562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ko-KR" altLang="en-US" dirty="0" smtClean="0"/>
              <a:t>문제를 </a:t>
            </a:r>
            <a:r>
              <a:rPr lang="ko-KR" altLang="en-US" dirty="0"/>
              <a:t>해결하기 위해 제시된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조직에 </a:t>
            </a:r>
            <a:r>
              <a:rPr lang="ko-KR" altLang="en-US" dirty="0"/>
              <a:t>필요한 데이터를 데이터베이스에 통합하여 </a:t>
            </a:r>
            <a:r>
              <a:rPr lang="ko-KR" altLang="en-US" dirty="0" smtClean="0"/>
              <a:t>저장하고 관리함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5" y="3052754"/>
            <a:ext cx="7560000" cy="36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시스템에서의 데이터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702201"/>
            <a:ext cx="4320000" cy="49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63815"/>
            <a:ext cx="782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424</Words>
  <Application>Microsoft Office PowerPoint</Application>
  <PresentationFormat>화면 슬라이드 쇼(4:3)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02 데이터베이스 관리 시스템의 정의</vt:lpstr>
      <vt:lpstr>02 데이터베이스 관리 시스템의 정의</vt:lpstr>
      <vt:lpstr>02 데이터베이스 관리 시스템의 정의</vt:lpstr>
      <vt:lpstr>03 데이터베이스 관리 시스템의 장단점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1</cp:lastModifiedBy>
  <cp:revision>182</cp:revision>
  <dcterms:created xsi:type="dcterms:W3CDTF">2012-07-23T02:34:37Z</dcterms:created>
  <dcterms:modified xsi:type="dcterms:W3CDTF">2019-03-25T23:25:33Z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