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329" r:id="rId2"/>
    <p:sldId id="442" r:id="rId3"/>
    <p:sldId id="514" r:id="rId4"/>
    <p:sldId id="466" r:id="rId5"/>
    <p:sldId id="515" r:id="rId6"/>
    <p:sldId id="492" r:id="rId7"/>
    <p:sldId id="516" r:id="rId8"/>
    <p:sldId id="493" r:id="rId9"/>
    <p:sldId id="517" r:id="rId10"/>
    <p:sldId id="520" r:id="rId11"/>
    <p:sldId id="518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19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11" r:id="rId34"/>
    <p:sldId id="495" r:id="rId35"/>
    <p:sldId id="542" r:id="rId36"/>
    <p:sldId id="543" r:id="rId37"/>
    <p:sldId id="545" r:id="rId38"/>
    <p:sldId id="544" r:id="rId39"/>
    <p:sldId id="512" r:id="rId40"/>
    <p:sldId id="45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172D-75D7-4308-B6EE-FA20975D3E20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759-EB88-4B79-917E-ECACF1E5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58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1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7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8677" y="1538790"/>
            <a:ext cx="485774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4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 모델링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모델링과 데이터 모델의 개념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모델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논리적 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63915"/>
            <a:ext cx="4352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고유의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466655" y="3834045"/>
            <a:ext cx="5162550" cy="2457450"/>
            <a:chOff x="1466655" y="3834045"/>
            <a:chExt cx="5162550" cy="24574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655" y="3834045"/>
              <a:ext cx="5162550" cy="24574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91980" y="5544235"/>
              <a:ext cx="215929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1200" b="1" smtClean="0"/>
                <a:t>개체에 대한 속성 표현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고유의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078850"/>
            <a:ext cx="6696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978821"/>
            <a:ext cx="5791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50006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988840"/>
            <a:ext cx="5172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4284095"/>
            <a:ext cx="5029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모델링과 데이터 모델의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개념적 데이터 모델인 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모델링을 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개체 </a:t>
            </a:r>
            <a:r>
              <a:rPr lang="en-US" altLang="ko-KR" dirty="0"/>
              <a:t>- </a:t>
            </a:r>
            <a:r>
              <a:rPr lang="ko-KR" altLang="en-US" dirty="0"/>
              <a:t>관계 다이어그램으로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논리적 데이터 모델의 종류와 특징을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33745"/>
            <a:ext cx="7934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식별하는 데 사용되는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고객아이디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4464115"/>
            <a:ext cx="50577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4194085"/>
            <a:ext cx="5105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두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세 개가 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타입 하나가 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(1:n)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</a:t>
            </a:r>
            <a:r>
              <a:rPr lang="ko-KR" altLang="en-US" dirty="0" smtClean="0"/>
              <a:t>있는 </a:t>
            </a:r>
            <a:r>
              <a:rPr lang="ko-KR" altLang="en-US" dirty="0"/>
              <a:t>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113965"/>
            <a:ext cx="5000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203975"/>
            <a:ext cx="4819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13965"/>
            <a:ext cx="5124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853825"/>
            <a:ext cx="6657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718810"/>
            <a:ext cx="6562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9045055" cy="5543705"/>
          </a:xfrm>
        </p:spPr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강한 개체</a:t>
            </a:r>
            <a:r>
              <a:rPr lang="en-US" altLang="ko-KR" dirty="0" smtClean="0"/>
              <a:t>(strong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개체와 약한 개체는 일반적으로 일대다의 관계를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약한 개체는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강한 개체와의 관계에 필수적으로 참여함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약한 개체는 강한 개체의 키를 포함하여 키를 구성함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약한 개체는 이중 사각형으로 표현하고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약한 </a:t>
            </a:r>
            <a:r>
              <a:rPr lang="ko-KR" altLang="en-US" dirty="0"/>
              <a:t>개체가 강한 개체와 맺는 관계는 이중 마름모로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</a:t>
            </a:r>
            <a:r>
              <a:rPr lang="ko-KR" altLang="en-US" dirty="0" smtClean="0"/>
              <a:t>강한 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789040"/>
            <a:ext cx="530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3" y="1319214"/>
            <a:ext cx="8443913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 개념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형태로 </a:t>
            </a:r>
            <a:r>
              <a:rPr lang="ko-KR" altLang="en-US" dirty="0"/>
              <a:t>표현한 </a:t>
            </a:r>
            <a:r>
              <a:rPr lang="ko-KR" altLang="en-US" dirty="0" smtClean="0"/>
              <a:t>논리적 구조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</a:t>
            </a:r>
            <a:r>
              <a:rPr lang="ko-KR" altLang="en-US" dirty="0" smtClean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</a:t>
            </a:r>
            <a:r>
              <a:rPr lang="ko-KR" altLang="en-US" dirty="0" smtClean="0"/>
              <a:t>모델 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 형태임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r>
              <a:rPr lang="ko-KR" altLang="en-US" dirty="0" smtClean="0"/>
              <a:t>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구조를 </a:t>
            </a:r>
            <a:r>
              <a:rPr lang="ko-KR" altLang="en-US" dirty="0" err="1" smtClean="0"/>
              <a:t>모델링하기</a:t>
            </a:r>
            <a:r>
              <a:rPr lang="ko-KR" altLang="en-US" dirty="0" smtClean="0"/>
              <a:t> 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데이터 </a:t>
            </a:r>
            <a:r>
              <a:rPr lang="ko-KR" altLang="en-US" dirty="0" smtClean="0"/>
              <a:t>모델의 예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9" y="2188371"/>
            <a:ext cx="2762250" cy="34480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2348880"/>
            <a:ext cx="3762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여러 관계를 정의할 수 있어 이름으로 구별함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구조가 복잡하고 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8" y="2123855"/>
            <a:ext cx="4238625" cy="26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66" y="2123855"/>
            <a:ext cx="4143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3203975"/>
            <a:ext cx="8105775" cy="2867025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256965" y="3023955"/>
            <a:ext cx="2385265" cy="560108"/>
          </a:xfrm>
          <a:prstGeom prst="wedgeRoundRectCallout">
            <a:avLst>
              <a:gd name="adj1" fmla="val -35110"/>
              <a:gd name="adj2" fmla="val 10691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830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 </a:t>
            </a:r>
            <a:r>
              <a:rPr lang="ko-KR" altLang="en-US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3077886"/>
            <a:ext cx="7620953" cy="37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표현하는 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168860"/>
            <a:ext cx="506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세계에서 조직을 운영하는 데 꼭 필요한 사람이나 사물과 같이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구별되는 모든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사람이나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사건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 smtClean="0"/>
              <a:t>과목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구조의 레코드</a:t>
            </a:r>
            <a:r>
              <a:rPr lang="en-US" altLang="ko-KR" dirty="0" smtClean="0"/>
              <a:t>(record)</a:t>
            </a:r>
            <a:r>
              <a:rPr lang="ko-KR" altLang="en-US" dirty="0"/>
              <a:t>와</a:t>
            </a:r>
            <a:r>
              <a:rPr lang="ko-KR" altLang="en-US" dirty="0" smtClean="0"/>
              <a:t> 대응됨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1309</Words>
  <Application>Microsoft Office PowerPoint</Application>
  <PresentationFormat>화면 슬라이드 쇼(4:3)</PresentationFormat>
  <Paragraphs>218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1</cp:lastModifiedBy>
  <cp:revision>257</cp:revision>
  <dcterms:created xsi:type="dcterms:W3CDTF">2012-07-23T02:34:37Z</dcterms:created>
  <dcterms:modified xsi:type="dcterms:W3CDTF">2019-03-25T23:26:06Z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