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87E9-CB8C-4B02-963E-65F4A7515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1ADB4-26AB-4123-B10F-B8BB712F5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FBF31-1F34-4E01-B747-70006B88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F8817-DDC6-4775-8F2C-570A2355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1F19B-BE98-4D9A-85E7-F5B89F36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3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F43CF-EABB-424D-B5C6-185F9B0F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0857E-4253-45E9-A58C-9B3D273FD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957FE-2CFC-472B-A2E7-80487804B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272C5-BDBA-41FE-80EC-25DCE962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2AFC8-105C-41CC-9220-DD609A3E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3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30D77C-80F6-44D3-A9D5-B98CD43AA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B4F6A-4ECA-43A3-8D45-2F97FCBA7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DEDE2-5609-474A-918A-4A380DF97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12EA-14F3-42E8-9216-DDED5D22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BA0B4-B000-4137-9DB4-4483DA60F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99F8E-1CA3-4F4B-BAFA-212D9D32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DD1FA-116D-4B30-88CA-104DD5BB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33832-CB8C-4EBC-A81E-9F7309E5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1B723-D69C-4276-A4EC-02781FF8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8B68F-C1E0-46D4-BE57-70F6DB37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C6BE-DD34-4662-A021-5BC4ED487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F55A3-DA73-41FD-969A-D4880DA25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A7A11-E60D-447A-8F2F-2F81CB46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B83AF-1A40-4F9F-A98C-58105CFE9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D7182-AD7E-49EA-9318-2C8695ED3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69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2DC4-9B69-4116-BCE2-E55773E05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1323B-F476-4D38-BC72-4CBAF5979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6F86D-6971-4DA5-93FD-7369CF71F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EB03A-367C-4538-82BB-C6C623433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71197-DC0C-4081-9C44-36F8D5DD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B5B23-0B2D-4ED8-BA9E-3CED7E6F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0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2E4AF-EAEF-4120-A2C9-7B9473AED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F4729-EC7E-4F2D-8CE5-515825DDC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50CBC-A672-4DB5-9B14-A71BB554E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D514B-37F5-4E54-AE05-DED56F2F4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7D240-48B4-4FE8-893C-5704FFDB4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81419-8633-45F3-B7A4-7A83F742B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2B15-809E-4B69-88BC-3A4B4EAE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ABA27E-6ECF-4C25-BA17-81BCED326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2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A925-C9CD-423E-BA3E-C6EC379E7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2D2E13-BD19-4BF6-9291-30D57322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E9706C-8B13-438E-8C34-6EB2EC36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E6BB1-395C-4F94-BAD8-A44EA0CD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4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C380E-F16A-473F-950B-8C4B3DAA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93A7B-0417-4E8B-8413-37375B00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F1158-9EE6-4F84-8B42-EAEC3DE7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3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80372-0570-4634-8E0A-F3093ED4A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A9178-5C21-46D5-A8ED-FE11CB518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C1143-A427-4B20-A86B-A7CC41CF0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29B74-FB7A-4648-81B7-614A97ED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28A86-FD73-4EED-B6D7-856B0BEB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A23C3-3724-4D58-AC7C-6174FFFF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5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2C989-15A6-4FF5-B986-1448BC18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46E75D-83A0-4A76-B0AE-4E64A90EE0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A70A2-70F6-4BEF-9EAE-8D87015CA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F91C7-9AA2-42B4-8053-6ACB5944A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D6200-8BD9-419C-8E84-C67ACBD0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FB52C-9474-46A3-9BA0-6713820F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5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F8C85-E027-4083-A9F0-1EE43C06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A715B-B534-4543-AB96-19D578E31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D6A3C-37D4-45C2-A64D-3FCF9EF7B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CD0A6-BF4F-4486-B406-C7045791971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4E2E7-D6C0-489F-A9DC-BE2CC2DB1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69B3D-BF8B-47A4-9638-564F5B4EA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0A08-81C2-46B3-8E80-BFA23C4B2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Trains vs Planes:</a:t>
            </a:r>
            <a:br>
              <a:rPr lang="en-US" dirty="0"/>
            </a:br>
            <a:r>
              <a:rPr lang="en-US" dirty="0"/>
              <a:t>The True Cost of Travel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E280E-1F09-4B49-A4EB-DCA8BB202F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Makeover Monday</a:t>
            </a:r>
          </a:p>
          <a:p>
            <a:r>
              <a:rPr lang="en-US" dirty="0" err="1"/>
              <a:t>Suyin</a:t>
            </a:r>
            <a:r>
              <a:rPr lang="en-US" dirty="0"/>
              <a:t> Lee &amp; Andreas </a:t>
            </a:r>
            <a:r>
              <a:rPr lang="en-US" dirty="0" err="1"/>
              <a:t>Lezis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97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C46BD-7B85-4610-878A-026E2645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365125"/>
            <a:ext cx="5181600" cy="1325563"/>
          </a:xfrm>
        </p:spPr>
        <p:txBody>
          <a:bodyPr/>
          <a:lstStyle/>
          <a:p>
            <a:r>
              <a:rPr lang="en-US" dirty="0"/>
              <a:t>Original Visualization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264B5-B08F-4510-A247-AEFB264E9E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3C6753-C444-49C8-A285-4378875334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en-US" dirty="0"/>
              <a:t>Examines monetary cost of travel (vertical axis) as a function of number of weeks booked ahead (horizontal axis)</a:t>
            </a:r>
          </a:p>
          <a:p>
            <a:r>
              <a:rPr lang="en-US" i="1" dirty="0"/>
              <a:t>Faceted</a:t>
            </a:r>
            <a:r>
              <a:rPr lang="en-US" dirty="0"/>
              <a:t> by six Origin-Destination dyads</a:t>
            </a:r>
          </a:p>
          <a:p>
            <a:r>
              <a:rPr lang="en-US" i="1" dirty="0"/>
              <a:t>Colored</a:t>
            </a:r>
            <a:r>
              <a:rPr lang="en-US" dirty="0"/>
              <a:t> by mode of travel (</a:t>
            </a:r>
            <a:r>
              <a:rPr lang="en-US" dirty="0">
                <a:solidFill>
                  <a:srgbClr val="FF0000"/>
                </a:solidFill>
              </a:rPr>
              <a:t>red = plane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train = blue</a:t>
            </a:r>
            <a:r>
              <a:rPr lang="en-US" dirty="0"/>
              <a:t>) </a:t>
            </a:r>
          </a:p>
          <a:p>
            <a:r>
              <a:rPr lang="en-US" dirty="0"/>
              <a:t>Note the fifth variable: distance (km) between each Origin &amp; Destination</a:t>
            </a:r>
          </a:p>
          <a:p>
            <a:r>
              <a:rPr lang="en-US" dirty="0"/>
              <a:t>Note the legend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6C7AF9-AF33-4854-B423-BF755ECE8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8838"/>
            <a:ext cx="4970170" cy="624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4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C46BD-7B85-4610-878A-026E2645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365125"/>
            <a:ext cx="5181600" cy="1325563"/>
          </a:xfrm>
        </p:spPr>
        <p:txBody>
          <a:bodyPr/>
          <a:lstStyle/>
          <a:p>
            <a:r>
              <a:rPr lang="en-US" dirty="0"/>
              <a:t>Weaknesses of this visualization?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264B5-B08F-4510-A247-AEFB264E9E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3C6753-C444-49C8-A285-4378875334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 fontScale="92500"/>
          </a:bodyPr>
          <a:lstStyle/>
          <a:p>
            <a:r>
              <a:rPr lang="en-US" dirty="0"/>
              <a:t>When were these data collected?</a:t>
            </a:r>
          </a:p>
          <a:p>
            <a:r>
              <a:rPr lang="en-US" dirty="0"/>
              <a:t>The vertical axis guidelines aren’t easy to read</a:t>
            </a:r>
          </a:p>
          <a:p>
            <a:r>
              <a:rPr lang="en-US" dirty="0"/>
              <a:t>The vertical dimension feels too compressed</a:t>
            </a:r>
          </a:p>
          <a:p>
            <a:r>
              <a:rPr lang="en-US" dirty="0"/>
              <a:t>Not clear how the facets are sorted (if they’re sorted at all)</a:t>
            </a:r>
          </a:p>
          <a:p>
            <a:r>
              <a:rPr lang="en-US" dirty="0"/>
              <a:t>Not clear where the data for the distance (km) represents, unknown source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6C7AF9-AF33-4854-B423-BF755ECE8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8838"/>
            <a:ext cx="4970170" cy="624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8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2C771-8A79-4EDD-B850-CD0D4E13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Recreating the Original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D2DBC-9BC9-4FBB-8EC1-73B6689261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BE695-2FD2-4F04-8E67-45E759F250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5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E9FC-7DAF-4A81-907A-EAE862A0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the Original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52849-0140-4570-A1F0-CB0B006111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D583C-8F2E-4079-BE7C-37D15C1B22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9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FB01-A1F6-46BE-9810-500284D6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AB945-8F13-4CDA-80D9-2B7B606665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73A96-D5B9-4DF6-ABB2-74F3288DBF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38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C00E-DA2D-478D-976F-161FABE3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AB96C-DDD5-4720-A7C0-66D77E0282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DFBCA-B4DA-404A-96B2-4128478F16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55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136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Trains vs Planes: The True Cost of Travel</vt:lpstr>
      <vt:lpstr>Original Visualization</vt:lpstr>
      <vt:lpstr>Weaknesses of this visualization?</vt:lpstr>
      <vt:lpstr>Recreating the Original Visualization</vt:lpstr>
      <vt:lpstr>Improving the Original Visualization</vt:lpstr>
      <vt:lpstr>Challenges</vt:lpstr>
      <vt:lpstr>Closing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Makeover Monday</dc:title>
  <dc:creator>drey</dc:creator>
  <cp:lastModifiedBy>drey</cp:lastModifiedBy>
  <cp:revision>6</cp:revision>
  <dcterms:created xsi:type="dcterms:W3CDTF">2018-10-27T17:06:32Z</dcterms:created>
  <dcterms:modified xsi:type="dcterms:W3CDTF">2018-10-28T02:04:49Z</dcterms:modified>
</cp:coreProperties>
</file>