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Trains vs Planes:</a:t>
            </a:r>
            <a:br>
              <a:rPr lang="en-US" dirty="0"/>
            </a:br>
            <a:r>
              <a:rPr lang="en-US" dirty="0"/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Makeover Monday</a:t>
            </a:r>
          </a:p>
          <a:p>
            <a:r>
              <a:rPr lang="en-US" dirty="0" err="1"/>
              <a:t>Suyin</a:t>
            </a:r>
            <a:r>
              <a:rPr lang="en-US" dirty="0"/>
              <a:t> Lee &amp; Andreas </a:t>
            </a:r>
            <a:r>
              <a:rPr lang="en-US" dirty="0" err="1"/>
              <a:t>Lezis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dirty="0"/>
              <a:t>Original 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dyads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dirty="0"/>
              <a:t>Weaknesses of this visualization?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264B5-B08F-4510-A247-AEFB264E9E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The vertical axis guidelines aren’t easy to read</a:t>
            </a:r>
          </a:p>
          <a:p>
            <a:r>
              <a:rPr lang="en-US" dirty="0"/>
              <a:t>The vertical dimension feels too compressed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C771-8A79-4EDD-B850-CD0D4E13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9FC-7DAF-4A81-907A-EAE862A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Original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B01-A1F6-46BE-9810-500284D6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C00E-DA2D-478D-976F-161FABE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Trains vs Planes: The True Cost of Travel</vt:lpstr>
      <vt:lpstr>Original Visualization</vt:lpstr>
      <vt:lpstr>Weaknesses of this visualization?</vt:lpstr>
      <vt:lpstr>Recreating the Original Visualization</vt:lpstr>
      <vt:lpstr>Improving the Original Visualization</vt:lpstr>
      <vt:lpstr>Challenges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drey</cp:lastModifiedBy>
  <cp:revision>6</cp:revision>
  <dcterms:created xsi:type="dcterms:W3CDTF">2018-10-27T17:06:32Z</dcterms:created>
  <dcterms:modified xsi:type="dcterms:W3CDTF">2018-10-27T18:50:54Z</dcterms:modified>
</cp:coreProperties>
</file>