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6BBF6C-8C36-45A4-99BA-591068CE8CE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3DE9769-9135-400C-B4B7-7F625D61555D}">
      <dgm:prSet/>
      <dgm:spPr/>
      <dgm:t>
        <a:bodyPr/>
        <a:lstStyle/>
        <a:p>
          <a:r>
            <a:rPr lang="en-US" b="1"/>
            <a:t>1</a:t>
          </a:r>
          <a:r>
            <a:rPr lang="zh-CN" b="1"/>
            <a:t>、主程序模块</a:t>
          </a:r>
          <a:endParaRPr lang="en-US"/>
        </a:p>
      </dgm:t>
    </dgm:pt>
    <dgm:pt modelId="{F1012834-60BA-4568-9171-48362E6EEC2D}" type="parTrans" cxnId="{50BA88C7-6BCD-4816-A518-158048631949}">
      <dgm:prSet/>
      <dgm:spPr/>
      <dgm:t>
        <a:bodyPr/>
        <a:lstStyle/>
        <a:p>
          <a:endParaRPr lang="en-US"/>
        </a:p>
      </dgm:t>
    </dgm:pt>
    <dgm:pt modelId="{A7C26FF9-81FF-410F-8B98-3938CFDE1EF5}" type="sibTrans" cxnId="{50BA88C7-6BCD-4816-A518-158048631949}">
      <dgm:prSet/>
      <dgm:spPr/>
      <dgm:t>
        <a:bodyPr/>
        <a:lstStyle/>
        <a:p>
          <a:endParaRPr lang="en-US"/>
        </a:p>
      </dgm:t>
    </dgm:pt>
    <dgm:pt modelId="{6D82BAD7-85B3-480D-B4EC-3B912B6A7D6F}">
      <dgm:prSet/>
      <dgm:spPr/>
      <dgm:t>
        <a:bodyPr/>
        <a:lstStyle/>
        <a:p>
          <a:r>
            <a:rPr lang="zh-CN" b="1"/>
            <a:t>主要功能：程序的入口</a:t>
          </a:r>
          <a:endParaRPr lang="en-US"/>
        </a:p>
      </dgm:t>
    </dgm:pt>
    <dgm:pt modelId="{D087DF8A-F29F-47CF-A7A7-59DA3D5FCBB6}" type="parTrans" cxnId="{8AD04A6F-4759-4915-8E2A-B18B93AF3DDF}">
      <dgm:prSet/>
      <dgm:spPr/>
      <dgm:t>
        <a:bodyPr/>
        <a:lstStyle/>
        <a:p>
          <a:endParaRPr lang="en-US"/>
        </a:p>
      </dgm:t>
    </dgm:pt>
    <dgm:pt modelId="{5ECA8213-0FDC-42A9-835D-985009585A90}" type="sibTrans" cxnId="{8AD04A6F-4759-4915-8E2A-B18B93AF3DDF}">
      <dgm:prSet/>
      <dgm:spPr/>
      <dgm:t>
        <a:bodyPr/>
        <a:lstStyle/>
        <a:p>
          <a:endParaRPr lang="en-US"/>
        </a:p>
      </dgm:t>
    </dgm:pt>
    <dgm:pt modelId="{63226B0A-132D-4C44-BDA1-5A8499697BA9}">
      <dgm:prSet/>
      <dgm:spPr/>
      <dgm:t>
        <a:bodyPr/>
        <a:lstStyle/>
        <a:p>
          <a:r>
            <a:rPr lang="zh-CN" b="1"/>
            <a:t>主要文件：</a:t>
          </a:r>
          <a:r>
            <a:rPr lang="en-US" b="1"/>
            <a:t>main.c</a:t>
          </a:r>
          <a:endParaRPr lang="en-US"/>
        </a:p>
      </dgm:t>
    </dgm:pt>
    <dgm:pt modelId="{70763EA0-F1D8-4526-ADF4-A87BD3BB87CD}" type="parTrans" cxnId="{45D8CB3B-1EB9-4CF7-9702-545CF00619DC}">
      <dgm:prSet/>
      <dgm:spPr/>
      <dgm:t>
        <a:bodyPr/>
        <a:lstStyle/>
        <a:p>
          <a:endParaRPr lang="en-US"/>
        </a:p>
      </dgm:t>
    </dgm:pt>
    <dgm:pt modelId="{30A756C3-DC17-446A-AA57-64BAF960B560}" type="sibTrans" cxnId="{45D8CB3B-1EB9-4CF7-9702-545CF00619DC}">
      <dgm:prSet/>
      <dgm:spPr/>
      <dgm:t>
        <a:bodyPr/>
        <a:lstStyle/>
        <a:p>
          <a:endParaRPr lang="en-US"/>
        </a:p>
      </dgm:t>
    </dgm:pt>
    <dgm:pt modelId="{4260A6F3-FADD-48E1-AAA3-AFC5CE9A2721}">
      <dgm:prSet/>
      <dgm:spPr/>
      <dgm:t>
        <a:bodyPr/>
        <a:lstStyle/>
        <a:p>
          <a:r>
            <a:rPr lang="en-US" b="1"/>
            <a:t>2</a:t>
          </a:r>
          <a:r>
            <a:rPr lang="zh-CN" b="1"/>
            <a:t>、菜单模块</a:t>
          </a:r>
          <a:endParaRPr lang="en-US"/>
        </a:p>
      </dgm:t>
    </dgm:pt>
    <dgm:pt modelId="{80E16928-41D1-4A98-A5A3-E790AD35F2D0}" type="parTrans" cxnId="{8B0D3FF7-D35B-42F2-8016-D4CCABBB0A81}">
      <dgm:prSet/>
      <dgm:spPr/>
      <dgm:t>
        <a:bodyPr/>
        <a:lstStyle/>
        <a:p>
          <a:endParaRPr lang="en-US"/>
        </a:p>
      </dgm:t>
    </dgm:pt>
    <dgm:pt modelId="{1F035585-4E59-406A-B0E9-1FBA56C8D7AE}" type="sibTrans" cxnId="{8B0D3FF7-D35B-42F2-8016-D4CCABBB0A81}">
      <dgm:prSet/>
      <dgm:spPr/>
      <dgm:t>
        <a:bodyPr/>
        <a:lstStyle/>
        <a:p>
          <a:endParaRPr lang="en-US"/>
        </a:p>
      </dgm:t>
    </dgm:pt>
    <dgm:pt modelId="{413867F6-09CD-4AF0-8C95-DBCFE12FEE86}">
      <dgm:prSet/>
      <dgm:spPr/>
      <dgm:t>
        <a:bodyPr/>
        <a:lstStyle/>
        <a:p>
          <a:r>
            <a:rPr lang="zh-CN" b="1"/>
            <a:t>主要功能：完成菜单的显示和调用相应功能函数</a:t>
          </a:r>
          <a:endParaRPr lang="en-US"/>
        </a:p>
      </dgm:t>
    </dgm:pt>
    <dgm:pt modelId="{75A62AE4-F9A4-40A2-8B1D-671A0BBD6862}" type="parTrans" cxnId="{00B38A31-FEEC-4C20-B063-6AA930649BF0}">
      <dgm:prSet/>
      <dgm:spPr/>
      <dgm:t>
        <a:bodyPr/>
        <a:lstStyle/>
        <a:p>
          <a:endParaRPr lang="en-US"/>
        </a:p>
      </dgm:t>
    </dgm:pt>
    <dgm:pt modelId="{D61CC031-8338-4F95-86E9-91B47179A808}" type="sibTrans" cxnId="{00B38A31-FEEC-4C20-B063-6AA930649BF0}">
      <dgm:prSet/>
      <dgm:spPr/>
      <dgm:t>
        <a:bodyPr/>
        <a:lstStyle/>
        <a:p>
          <a:endParaRPr lang="en-US"/>
        </a:p>
      </dgm:t>
    </dgm:pt>
    <dgm:pt modelId="{73DBA059-4D70-4F25-9C8B-8EDBD835CD31}">
      <dgm:prSet/>
      <dgm:spPr/>
      <dgm:t>
        <a:bodyPr/>
        <a:lstStyle/>
        <a:p>
          <a:r>
            <a:rPr lang="zh-CN" b="1"/>
            <a:t>主要文件：</a:t>
          </a:r>
          <a:r>
            <a:rPr lang="en-US" b="1"/>
            <a:t>menu.h menu.c</a:t>
          </a:r>
          <a:endParaRPr lang="en-US"/>
        </a:p>
      </dgm:t>
    </dgm:pt>
    <dgm:pt modelId="{8EFB931D-1E4A-4504-8C9B-47A315E95CD6}" type="parTrans" cxnId="{987B043D-E8F9-41D3-ABC5-E2750C47BD72}">
      <dgm:prSet/>
      <dgm:spPr/>
      <dgm:t>
        <a:bodyPr/>
        <a:lstStyle/>
        <a:p>
          <a:endParaRPr lang="en-US"/>
        </a:p>
      </dgm:t>
    </dgm:pt>
    <dgm:pt modelId="{43F4AF03-3C28-441A-A04F-82BFEB315EB6}" type="sibTrans" cxnId="{987B043D-E8F9-41D3-ABC5-E2750C47BD72}">
      <dgm:prSet/>
      <dgm:spPr/>
      <dgm:t>
        <a:bodyPr/>
        <a:lstStyle/>
        <a:p>
          <a:endParaRPr lang="en-US"/>
        </a:p>
      </dgm:t>
    </dgm:pt>
    <dgm:pt modelId="{E5CE88DE-3D35-439D-8040-DB20F3F42F34}">
      <dgm:prSet/>
      <dgm:spPr/>
      <dgm:t>
        <a:bodyPr/>
        <a:lstStyle/>
        <a:p>
          <a:r>
            <a:rPr lang="en-US" b="1"/>
            <a:t>3</a:t>
          </a:r>
          <a:r>
            <a:rPr lang="zh-CN" b="1"/>
            <a:t>、学生模块</a:t>
          </a:r>
          <a:endParaRPr lang="en-US"/>
        </a:p>
      </dgm:t>
    </dgm:pt>
    <dgm:pt modelId="{1E80CA11-785E-434D-9A64-888EFC5FB71D}" type="parTrans" cxnId="{042C5BC7-0957-477C-8908-12CBDBF1B015}">
      <dgm:prSet/>
      <dgm:spPr/>
      <dgm:t>
        <a:bodyPr/>
        <a:lstStyle/>
        <a:p>
          <a:endParaRPr lang="en-US"/>
        </a:p>
      </dgm:t>
    </dgm:pt>
    <dgm:pt modelId="{D673B408-CE66-4621-897A-8E78112A4912}" type="sibTrans" cxnId="{042C5BC7-0957-477C-8908-12CBDBF1B015}">
      <dgm:prSet/>
      <dgm:spPr/>
      <dgm:t>
        <a:bodyPr/>
        <a:lstStyle/>
        <a:p>
          <a:endParaRPr lang="en-US"/>
        </a:p>
      </dgm:t>
    </dgm:pt>
    <dgm:pt modelId="{228E4345-3969-46CE-A58E-0D6934E3E7DC}">
      <dgm:prSet/>
      <dgm:spPr/>
      <dgm:t>
        <a:bodyPr/>
        <a:lstStyle/>
        <a:p>
          <a:r>
            <a:rPr lang="zh-CN" b="1"/>
            <a:t>主要功能：完成学生结构定义，添加学生，删除学生，修改学生，查找学生函数的实现。</a:t>
          </a:r>
          <a:endParaRPr lang="en-US"/>
        </a:p>
      </dgm:t>
    </dgm:pt>
    <dgm:pt modelId="{1424BAF5-0689-4BF1-8DC7-325948B10508}" type="parTrans" cxnId="{949111AC-7B1A-4C02-BEC7-BF55AB4B061D}">
      <dgm:prSet/>
      <dgm:spPr/>
      <dgm:t>
        <a:bodyPr/>
        <a:lstStyle/>
        <a:p>
          <a:endParaRPr lang="en-US"/>
        </a:p>
      </dgm:t>
    </dgm:pt>
    <dgm:pt modelId="{011AC49B-AEA6-41BD-987A-FB6A5C684AEF}" type="sibTrans" cxnId="{949111AC-7B1A-4C02-BEC7-BF55AB4B061D}">
      <dgm:prSet/>
      <dgm:spPr/>
      <dgm:t>
        <a:bodyPr/>
        <a:lstStyle/>
        <a:p>
          <a:endParaRPr lang="en-US"/>
        </a:p>
      </dgm:t>
    </dgm:pt>
    <dgm:pt modelId="{B62416B4-35EF-475C-B7D5-DEB53F3A5061}">
      <dgm:prSet/>
      <dgm:spPr/>
      <dgm:t>
        <a:bodyPr/>
        <a:lstStyle/>
        <a:p>
          <a:r>
            <a:rPr lang="zh-CN" b="1"/>
            <a:t>主要文件：</a:t>
          </a:r>
          <a:r>
            <a:rPr lang="en-US" b="1"/>
            <a:t>student.h student.c</a:t>
          </a:r>
          <a:endParaRPr lang="en-US"/>
        </a:p>
      </dgm:t>
    </dgm:pt>
    <dgm:pt modelId="{DCD85C35-EAFA-426F-BE81-01948B13C35C}" type="parTrans" cxnId="{35215812-4DE9-45C2-9565-AA7621171BBF}">
      <dgm:prSet/>
      <dgm:spPr/>
      <dgm:t>
        <a:bodyPr/>
        <a:lstStyle/>
        <a:p>
          <a:endParaRPr lang="en-US"/>
        </a:p>
      </dgm:t>
    </dgm:pt>
    <dgm:pt modelId="{B65A57EF-2497-44D5-ABFB-8F4E8AF2C5C5}" type="sibTrans" cxnId="{35215812-4DE9-45C2-9565-AA7621171BBF}">
      <dgm:prSet/>
      <dgm:spPr/>
      <dgm:t>
        <a:bodyPr/>
        <a:lstStyle/>
        <a:p>
          <a:endParaRPr lang="en-US"/>
        </a:p>
      </dgm:t>
    </dgm:pt>
    <dgm:pt modelId="{D375FBBC-084D-4C6E-92B1-50F9A9567834}">
      <dgm:prSet/>
      <dgm:spPr/>
      <dgm:t>
        <a:bodyPr/>
        <a:lstStyle/>
        <a:p>
          <a:r>
            <a:rPr lang="en-US" b="1"/>
            <a:t>4</a:t>
          </a:r>
          <a:r>
            <a:rPr lang="zh-CN" b="1"/>
            <a:t>、教师模块</a:t>
          </a:r>
          <a:endParaRPr lang="en-US"/>
        </a:p>
      </dgm:t>
    </dgm:pt>
    <dgm:pt modelId="{F9A99C9A-F6B2-45E0-84E2-3D753F346DE6}" type="parTrans" cxnId="{A898B957-977C-43D8-90B3-2A1E5F051FBF}">
      <dgm:prSet/>
      <dgm:spPr/>
      <dgm:t>
        <a:bodyPr/>
        <a:lstStyle/>
        <a:p>
          <a:endParaRPr lang="en-US"/>
        </a:p>
      </dgm:t>
    </dgm:pt>
    <dgm:pt modelId="{678123B6-56F4-49A3-9B71-0B0A46CF7E33}" type="sibTrans" cxnId="{A898B957-977C-43D8-90B3-2A1E5F051FBF}">
      <dgm:prSet/>
      <dgm:spPr/>
      <dgm:t>
        <a:bodyPr/>
        <a:lstStyle/>
        <a:p>
          <a:endParaRPr lang="en-US"/>
        </a:p>
      </dgm:t>
    </dgm:pt>
    <dgm:pt modelId="{D240C6DD-6AC2-468D-9278-8344ADC173F6}">
      <dgm:prSet/>
      <dgm:spPr/>
      <dgm:t>
        <a:bodyPr/>
        <a:lstStyle/>
        <a:p>
          <a:r>
            <a:rPr lang="zh-CN" b="1"/>
            <a:t>主要功能：完成教师结构定义，添加教师，删除教师，修改教师，查找教师函数的实现</a:t>
          </a:r>
          <a:endParaRPr lang="en-US"/>
        </a:p>
      </dgm:t>
    </dgm:pt>
    <dgm:pt modelId="{304250B2-6EBB-4592-B8E5-6664B65CBD1C}" type="parTrans" cxnId="{C4B956D2-95CA-4AE9-A9A5-9C01C7B77404}">
      <dgm:prSet/>
      <dgm:spPr/>
      <dgm:t>
        <a:bodyPr/>
        <a:lstStyle/>
        <a:p>
          <a:endParaRPr lang="en-US"/>
        </a:p>
      </dgm:t>
    </dgm:pt>
    <dgm:pt modelId="{082AF1B3-940A-4A55-9F40-A88A587E9173}" type="sibTrans" cxnId="{C4B956D2-95CA-4AE9-A9A5-9C01C7B77404}">
      <dgm:prSet/>
      <dgm:spPr/>
      <dgm:t>
        <a:bodyPr/>
        <a:lstStyle/>
        <a:p>
          <a:endParaRPr lang="en-US"/>
        </a:p>
      </dgm:t>
    </dgm:pt>
    <dgm:pt modelId="{22347897-A262-408D-B0A7-38FB88DCC0D0}">
      <dgm:prSet/>
      <dgm:spPr/>
      <dgm:t>
        <a:bodyPr/>
        <a:lstStyle/>
        <a:p>
          <a:r>
            <a:rPr lang="zh-CN" b="1"/>
            <a:t>主要文件：</a:t>
          </a:r>
          <a:r>
            <a:rPr lang="en-US" b="1"/>
            <a:t>teacher.h teacher.c</a:t>
          </a:r>
          <a:endParaRPr lang="en-US"/>
        </a:p>
      </dgm:t>
    </dgm:pt>
    <dgm:pt modelId="{691106BD-A788-4256-978C-9AD0ED3D715A}" type="parTrans" cxnId="{17FB9C11-249F-4F18-A232-BF437414CA5D}">
      <dgm:prSet/>
      <dgm:spPr/>
      <dgm:t>
        <a:bodyPr/>
        <a:lstStyle/>
        <a:p>
          <a:endParaRPr lang="en-US"/>
        </a:p>
      </dgm:t>
    </dgm:pt>
    <dgm:pt modelId="{2E535ACB-CE89-4C0D-9B3C-EED6DCEEC713}" type="sibTrans" cxnId="{17FB9C11-249F-4F18-A232-BF437414CA5D}">
      <dgm:prSet/>
      <dgm:spPr/>
      <dgm:t>
        <a:bodyPr/>
        <a:lstStyle/>
        <a:p>
          <a:endParaRPr lang="en-US"/>
        </a:p>
      </dgm:t>
    </dgm:pt>
    <dgm:pt modelId="{68BE8A97-1909-49E0-AD75-BD0087894ACD}">
      <dgm:prSet/>
      <dgm:spPr/>
      <dgm:t>
        <a:bodyPr/>
        <a:lstStyle/>
        <a:p>
          <a:r>
            <a:rPr lang="en-US" b="1"/>
            <a:t>5</a:t>
          </a:r>
          <a:r>
            <a:rPr lang="zh-CN" b="1"/>
            <a:t>、公共模块</a:t>
          </a:r>
          <a:endParaRPr lang="en-US"/>
        </a:p>
      </dgm:t>
    </dgm:pt>
    <dgm:pt modelId="{E9072686-0D96-4266-A1D3-3B6E15FD9BFB}" type="parTrans" cxnId="{BB91DC3D-19EF-4E68-8BF1-0981E2437E18}">
      <dgm:prSet/>
      <dgm:spPr/>
      <dgm:t>
        <a:bodyPr/>
        <a:lstStyle/>
        <a:p>
          <a:endParaRPr lang="en-US"/>
        </a:p>
      </dgm:t>
    </dgm:pt>
    <dgm:pt modelId="{802755AC-D184-4BF0-9929-51E9307220CC}" type="sibTrans" cxnId="{BB91DC3D-19EF-4E68-8BF1-0981E2437E18}">
      <dgm:prSet/>
      <dgm:spPr/>
      <dgm:t>
        <a:bodyPr/>
        <a:lstStyle/>
        <a:p>
          <a:endParaRPr lang="en-US"/>
        </a:p>
      </dgm:t>
    </dgm:pt>
    <dgm:pt modelId="{80169A96-C985-4F4F-89E5-299BD6597070}">
      <dgm:prSet/>
      <dgm:spPr/>
      <dgm:t>
        <a:bodyPr/>
        <a:lstStyle/>
        <a:p>
          <a:r>
            <a:rPr lang="zh-CN" b="1"/>
            <a:t>主要功能：主要完成密码验证，及学号和教师工号的自动生成</a:t>
          </a:r>
          <a:endParaRPr lang="en-US"/>
        </a:p>
      </dgm:t>
    </dgm:pt>
    <dgm:pt modelId="{1E73B266-4199-49C3-9881-BB000392320D}" type="parTrans" cxnId="{623C35EF-6F7D-49B7-B906-B2E1FE0D4CF1}">
      <dgm:prSet/>
      <dgm:spPr/>
      <dgm:t>
        <a:bodyPr/>
        <a:lstStyle/>
        <a:p>
          <a:endParaRPr lang="en-US"/>
        </a:p>
      </dgm:t>
    </dgm:pt>
    <dgm:pt modelId="{3059B649-9120-40A2-8D34-E236074473C0}" type="sibTrans" cxnId="{623C35EF-6F7D-49B7-B906-B2E1FE0D4CF1}">
      <dgm:prSet/>
      <dgm:spPr/>
      <dgm:t>
        <a:bodyPr/>
        <a:lstStyle/>
        <a:p>
          <a:endParaRPr lang="en-US"/>
        </a:p>
      </dgm:t>
    </dgm:pt>
    <dgm:pt modelId="{05DC8574-183C-4130-9CEB-757C0776AE8D}">
      <dgm:prSet/>
      <dgm:spPr/>
      <dgm:t>
        <a:bodyPr/>
        <a:lstStyle/>
        <a:p>
          <a:r>
            <a:rPr lang="zh-CN" b="1"/>
            <a:t>主要文件：</a:t>
          </a:r>
          <a:r>
            <a:rPr lang="en-US" b="1"/>
            <a:t>comm.h comm.c</a:t>
          </a:r>
          <a:endParaRPr lang="en-US"/>
        </a:p>
      </dgm:t>
    </dgm:pt>
    <dgm:pt modelId="{D1BD5469-8B78-4A44-BF5D-5E1B5FA21EB8}" type="parTrans" cxnId="{8612F1B0-75E2-493C-B8AD-9817192CAEDA}">
      <dgm:prSet/>
      <dgm:spPr/>
      <dgm:t>
        <a:bodyPr/>
        <a:lstStyle/>
        <a:p>
          <a:endParaRPr lang="en-US"/>
        </a:p>
      </dgm:t>
    </dgm:pt>
    <dgm:pt modelId="{81BC428F-DA0C-42FF-84AE-DFA469D31957}" type="sibTrans" cxnId="{8612F1B0-75E2-493C-B8AD-9817192CAEDA}">
      <dgm:prSet/>
      <dgm:spPr/>
      <dgm:t>
        <a:bodyPr/>
        <a:lstStyle/>
        <a:p>
          <a:endParaRPr lang="en-US"/>
        </a:p>
      </dgm:t>
    </dgm:pt>
    <dgm:pt modelId="{1E219540-8AC9-406E-B5B1-DA9DFC7D8D6D}">
      <dgm:prSet/>
      <dgm:spPr/>
      <dgm:t>
        <a:bodyPr/>
        <a:lstStyle/>
        <a:p>
          <a:r>
            <a:rPr lang="en-US"/>
            <a:t>6</a:t>
          </a:r>
          <a:r>
            <a:rPr lang="zh-CN"/>
            <a:t>、底层链表：</a:t>
          </a:r>
          <a:r>
            <a:rPr lang="en-US"/>
            <a:t>dlist.h dlist.c</a:t>
          </a:r>
        </a:p>
      </dgm:t>
    </dgm:pt>
    <dgm:pt modelId="{605DC36B-5155-4A4D-A80C-9158011C498E}" type="parTrans" cxnId="{DFCAC9BF-F4AA-48E4-A6D9-AE3A404A3D41}">
      <dgm:prSet/>
      <dgm:spPr/>
      <dgm:t>
        <a:bodyPr/>
        <a:lstStyle/>
        <a:p>
          <a:endParaRPr lang="en-US"/>
        </a:p>
      </dgm:t>
    </dgm:pt>
    <dgm:pt modelId="{9372888C-6043-4996-9B5A-A3F2CF2C1F41}" type="sibTrans" cxnId="{DFCAC9BF-F4AA-48E4-A6D9-AE3A404A3D41}">
      <dgm:prSet/>
      <dgm:spPr/>
      <dgm:t>
        <a:bodyPr/>
        <a:lstStyle/>
        <a:p>
          <a:endParaRPr lang="en-US"/>
        </a:p>
      </dgm:t>
    </dgm:pt>
    <dgm:pt modelId="{7163F24C-9B98-4D73-B297-3539863C711F}">
      <dgm:prSet/>
      <dgm:spPr/>
      <dgm:t>
        <a:bodyPr/>
        <a:lstStyle/>
        <a:p>
          <a:r>
            <a:rPr lang="zh-CN"/>
            <a:t>主要功能：主要完成链表的增、删、改、查、排序、遍历操作</a:t>
          </a:r>
          <a:endParaRPr lang="en-US"/>
        </a:p>
      </dgm:t>
    </dgm:pt>
    <dgm:pt modelId="{C788116D-5FFD-42C7-9D4D-0FCE5E000774}" type="parTrans" cxnId="{0D938A59-DE0D-46E5-8598-84219E2CFEEA}">
      <dgm:prSet/>
      <dgm:spPr/>
      <dgm:t>
        <a:bodyPr/>
        <a:lstStyle/>
        <a:p>
          <a:endParaRPr lang="en-US"/>
        </a:p>
      </dgm:t>
    </dgm:pt>
    <dgm:pt modelId="{9983DFC1-4A13-457D-9D26-C86D49B3BF66}" type="sibTrans" cxnId="{0D938A59-DE0D-46E5-8598-84219E2CFEEA}">
      <dgm:prSet/>
      <dgm:spPr/>
      <dgm:t>
        <a:bodyPr/>
        <a:lstStyle/>
        <a:p>
          <a:endParaRPr lang="en-US"/>
        </a:p>
      </dgm:t>
    </dgm:pt>
    <dgm:pt modelId="{9DF4F7E5-DD10-4196-B2A1-3F834BBF96B9}">
      <dgm:prSet/>
      <dgm:spPr/>
      <dgm:t>
        <a:bodyPr/>
        <a:lstStyle/>
        <a:p>
          <a:r>
            <a:rPr lang="zh-CN"/>
            <a:t>主要文件：</a:t>
          </a:r>
          <a:r>
            <a:rPr lang="en-US"/>
            <a:t>dlist.h dlist.c</a:t>
          </a:r>
        </a:p>
      </dgm:t>
    </dgm:pt>
    <dgm:pt modelId="{28AAB020-D1AB-4778-91E7-B19057795862}" type="parTrans" cxnId="{951D1E8D-4F7E-4077-A973-453D439B602B}">
      <dgm:prSet/>
      <dgm:spPr/>
      <dgm:t>
        <a:bodyPr/>
        <a:lstStyle/>
        <a:p>
          <a:endParaRPr lang="en-US"/>
        </a:p>
      </dgm:t>
    </dgm:pt>
    <dgm:pt modelId="{53CE3A6E-A7A6-433E-AE74-22A1FE0B388A}" type="sibTrans" cxnId="{951D1E8D-4F7E-4077-A973-453D439B602B}">
      <dgm:prSet/>
      <dgm:spPr/>
      <dgm:t>
        <a:bodyPr/>
        <a:lstStyle/>
        <a:p>
          <a:endParaRPr lang="en-US"/>
        </a:p>
      </dgm:t>
    </dgm:pt>
    <dgm:pt modelId="{A3D246B1-2730-48C5-873F-6E3DFB83AEAE}" type="pres">
      <dgm:prSet presAssocID="{266BBF6C-8C36-45A4-99BA-591068CE8CEB}" presName="diagram" presStyleCnt="0">
        <dgm:presLayoutVars>
          <dgm:dir/>
          <dgm:resizeHandles val="exact"/>
        </dgm:presLayoutVars>
      </dgm:prSet>
      <dgm:spPr/>
    </dgm:pt>
    <dgm:pt modelId="{F43E727D-76ED-4D44-A751-148C554A06A3}" type="pres">
      <dgm:prSet presAssocID="{43DE9769-9135-400C-B4B7-7F625D61555D}" presName="node" presStyleLbl="node1" presStyleIdx="0" presStyleCnt="18">
        <dgm:presLayoutVars>
          <dgm:bulletEnabled val="1"/>
        </dgm:presLayoutVars>
      </dgm:prSet>
      <dgm:spPr/>
    </dgm:pt>
    <dgm:pt modelId="{8B053CB1-D733-4847-B073-26A55D59A975}" type="pres">
      <dgm:prSet presAssocID="{A7C26FF9-81FF-410F-8B98-3938CFDE1EF5}" presName="sibTrans" presStyleCnt="0"/>
      <dgm:spPr/>
    </dgm:pt>
    <dgm:pt modelId="{91CC636C-2016-4780-8041-DA5ECFE15009}" type="pres">
      <dgm:prSet presAssocID="{6D82BAD7-85B3-480D-B4EC-3B912B6A7D6F}" presName="node" presStyleLbl="node1" presStyleIdx="1" presStyleCnt="18">
        <dgm:presLayoutVars>
          <dgm:bulletEnabled val="1"/>
        </dgm:presLayoutVars>
      </dgm:prSet>
      <dgm:spPr/>
    </dgm:pt>
    <dgm:pt modelId="{CD8058B4-8C24-40FD-8884-86A8B6BF442D}" type="pres">
      <dgm:prSet presAssocID="{5ECA8213-0FDC-42A9-835D-985009585A90}" presName="sibTrans" presStyleCnt="0"/>
      <dgm:spPr/>
    </dgm:pt>
    <dgm:pt modelId="{21F91AE4-7110-4E60-A7EC-4021F41DE501}" type="pres">
      <dgm:prSet presAssocID="{63226B0A-132D-4C44-BDA1-5A8499697BA9}" presName="node" presStyleLbl="node1" presStyleIdx="2" presStyleCnt="18">
        <dgm:presLayoutVars>
          <dgm:bulletEnabled val="1"/>
        </dgm:presLayoutVars>
      </dgm:prSet>
      <dgm:spPr/>
    </dgm:pt>
    <dgm:pt modelId="{599782AA-004F-4A18-9917-FCE14E971F3C}" type="pres">
      <dgm:prSet presAssocID="{30A756C3-DC17-446A-AA57-64BAF960B560}" presName="sibTrans" presStyleCnt="0"/>
      <dgm:spPr/>
    </dgm:pt>
    <dgm:pt modelId="{7B1C4936-3976-46E5-9EE2-9B649E021B01}" type="pres">
      <dgm:prSet presAssocID="{4260A6F3-FADD-48E1-AAA3-AFC5CE9A2721}" presName="node" presStyleLbl="node1" presStyleIdx="3" presStyleCnt="18">
        <dgm:presLayoutVars>
          <dgm:bulletEnabled val="1"/>
        </dgm:presLayoutVars>
      </dgm:prSet>
      <dgm:spPr/>
    </dgm:pt>
    <dgm:pt modelId="{F928A564-4C92-4BCF-B354-B50D23EDC6AD}" type="pres">
      <dgm:prSet presAssocID="{1F035585-4E59-406A-B0E9-1FBA56C8D7AE}" presName="sibTrans" presStyleCnt="0"/>
      <dgm:spPr/>
    </dgm:pt>
    <dgm:pt modelId="{9EDBB0B6-3FA6-4F5F-80C5-178EACF30F6F}" type="pres">
      <dgm:prSet presAssocID="{413867F6-09CD-4AF0-8C95-DBCFE12FEE86}" presName="node" presStyleLbl="node1" presStyleIdx="4" presStyleCnt="18">
        <dgm:presLayoutVars>
          <dgm:bulletEnabled val="1"/>
        </dgm:presLayoutVars>
      </dgm:prSet>
      <dgm:spPr/>
    </dgm:pt>
    <dgm:pt modelId="{2C3D5031-3913-416E-99E5-F0E6D6DF2CB9}" type="pres">
      <dgm:prSet presAssocID="{D61CC031-8338-4F95-86E9-91B47179A808}" presName="sibTrans" presStyleCnt="0"/>
      <dgm:spPr/>
    </dgm:pt>
    <dgm:pt modelId="{3EFB16C7-636A-4482-A81A-AD17395FC063}" type="pres">
      <dgm:prSet presAssocID="{73DBA059-4D70-4F25-9C8B-8EDBD835CD31}" presName="node" presStyleLbl="node1" presStyleIdx="5" presStyleCnt="18">
        <dgm:presLayoutVars>
          <dgm:bulletEnabled val="1"/>
        </dgm:presLayoutVars>
      </dgm:prSet>
      <dgm:spPr/>
    </dgm:pt>
    <dgm:pt modelId="{C1C29254-F673-4FEF-8F0C-CD615AB48F48}" type="pres">
      <dgm:prSet presAssocID="{43F4AF03-3C28-441A-A04F-82BFEB315EB6}" presName="sibTrans" presStyleCnt="0"/>
      <dgm:spPr/>
    </dgm:pt>
    <dgm:pt modelId="{1D3578F2-99DB-40AD-B7B0-35CE2EC91D17}" type="pres">
      <dgm:prSet presAssocID="{E5CE88DE-3D35-439D-8040-DB20F3F42F34}" presName="node" presStyleLbl="node1" presStyleIdx="6" presStyleCnt="18">
        <dgm:presLayoutVars>
          <dgm:bulletEnabled val="1"/>
        </dgm:presLayoutVars>
      </dgm:prSet>
      <dgm:spPr/>
    </dgm:pt>
    <dgm:pt modelId="{489516AE-CF26-4E07-9364-3896B9EA5C17}" type="pres">
      <dgm:prSet presAssocID="{D673B408-CE66-4621-897A-8E78112A4912}" presName="sibTrans" presStyleCnt="0"/>
      <dgm:spPr/>
    </dgm:pt>
    <dgm:pt modelId="{DC23BB00-CB2D-4C48-889B-824711E83CC2}" type="pres">
      <dgm:prSet presAssocID="{228E4345-3969-46CE-A58E-0D6934E3E7DC}" presName="node" presStyleLbl="node1" presStyleIdx="7" presStyleCnt="18">
        <dgm:presLayoutVars>
          <dgm:bulletEnabled val="1"/>
        </dgm:presLayoutVars>
      </dgm:prSet>
      <dgm:spPr/>
    </dgm:pt>
    <dgm:pt modelId="{79EF8250-2002-4DBC-A420-E6184CE2D221}" type="pres">
      <dgm:prSet presAssocID="{011AC49B-AEA6-41BD-987A-FB6A5C684AEF}" presName="sibTrans" presStyleCnt="0"/>
      <dgm:spPr/>
    </dgm:pt>
    <dgm:pt modelId="{27555999-B4A7-43ED-8D25-219DE041789A}" type="pres">
      <dgm:prSet presAssocID="{B62416B4-35EF-475C-B7D5-DEB53F3A5061}" presName="node" presStyleLbl="node1" presStyleIdx="8" presStyleCnt="18">
        <dgm:presLayoutVars>
          <dgm:bulletEnabled val="1"/>
        </dgm:presLayoutVars>
      </dgm:prSet>
      <dgm:spPr/>
    </dgm:pt>
    <dgm:pt modelId="{778DBF01-9D01-410E-88FC-F01B85E5E54D}" type="pres">
      <dgm:prSet presAssocID="{B65A57EF-2497-44D5-ABFB-8F4E8AF2C5C5}" presName="sibTrans" presStyleCnt="0"/>
      <dgm:spPr/>
    </dgm:pt>
    <dgm:pt modelId="{6445F80A-44DE-4D59-8F53-79B2D66D43E0}" type="pres">
      <dgm:prSet presAssocID="{D375FBBC-084D-4C6E-92B1-50F9A9567834}" presName="node" presStyleLbl="node1" presStyleIdx="9" presStyleCnt="18">
        <dgm:presLayoutVars>
          <dgm:bulletEnabled val="1"/>
        </dgm:presLayoutVars>
      </dgm:prSet>
      <dgm:spPr/>
    </dgm:pt>
    <dgm:pt modelId="{F611409F-1FBE-482A-B5EB-C3F03970D803}" type="pres">
      <dgm:prSet presAssocID="{678123B6-56F4-49A3-9B71-0B0A46CF7E33}" presName="sibTrans" presStyleCnt="0"/>
      <dgm:spPr/>
    </dgm:pt>
    <dgm:pt modelId="{D58816EA-CFB8-4D3A-AB82-E11D75106D63}" type="pres">
      <dgm:prSet presAssocID="{D240C6DD-6AC2-468D-9278-8344ADC173F6}" presName="node" presStyleLbl="node1" presStyleIdx="10" presStyleCnt="18">
        <dgm:presLayoutVars>
          <dgm:bulletEnabled val="1"/>
        </dgm:presLayoutVars>
      </dgm:prSet>
      <dgm:spPr/>
    </dgm:pt>
    <dgm:pt modelId="{E4D89600-47AA-45FD-89C1-FE58A5C6DB42}" type="pres">
      <dgm:prSet presAssocID="{082AF1B3-940A-4A55-9F40-A88A587E9173}" presName="sibTrans" presStyleCnt="0"/>
      <dgm:spPr/>
    </dgm:pt>
    <dgm:pt modelId="{53E108DC-CD3D-491B-B729-2C285FEA0ED8}" type="pres">
      <dgm:prSet presAssocID="{22347897-A262-408D-B0A7-38FB88DCC0D0}" presName="node" presStyleLbl="node1" presStyleIdx="11" presStyleCnt="18">
        <dgm:presLayoutVars>
          <dgm:bulletEnabled val="1"/>
        </dgm:presLayoutVars>
      </dgm:prSet>
      <dgm:spPr/>
    </dgm:pt>
    <dgm:pt modelId="{B0D31BF3-5F08-4D8D-BFDF-0B42911C72E2}" type="pres">
      <dgm:prSet presAssocID="{2E535ACB-CE89-4C0D-9B3C-EED6DCEEC713}" presName="sibTrans" presStyleCnt="0"/>
      <dgm:spPr/>
    </dgm:pt>
    <dgm:pt modelId="{1E2F8921-6465-4CD7-BAA1-A00943313EF7}" type="pres">
      <dgm:prSet presAssocID="{68BE8A97-1909-49E0-AD75-BD0087894ACD}" presName="node" presStyleLbl="node1" presStyleIdx="12" presStyleCnt="18">
        <dgm:presLayoutVars>
          <dgm:bulletEnabled val="1"/>
        </dgm:presLayoutVars>
      </dgm:prSet>
      <dgm:spPr/>
    </dgm:pt>
    <dgm:pt modelId="{7330B3C7-0F07-4FD5-BD37-7870FC6BB6C9}" type="pres">
      <dgm:prSet presAssocID="{802755AC-D184-4BF0-9929-51E9307220CC}" presName="sibTrans" presStyleCnt="0"/>
      <dgm:spPr/>
    </dgm:pt>
    <dgm:pt modelId="{D0C8E131-1016-4E49-AF1F-ECC335EBBDF1}" type="pres">
      <dgm:prSet presAssocID="{80169A96-C985-4F4F-89E5-299BD6597070}" presName="node" presStyleLbl="node1" presStyleIdx="13" presStyleCnt="18">
        <dgm:presLayoutVars>
          <dgm:bulletEnabled val="1"/>
        </dgm:presLayoutVars>
      </dgm:prSet>
      <dgm:spPr/>
    </dgm:pt>
    <dgm:pt modelId="{30622F05-EEFD-4ECF-BE6B-BC4FB66A4FB9}" type="pres">
      <dgm:prSet presAssocID="{3059B649-9120-40A2-8D34-E236074473C0}" presName="sibTrans" presStyleCnt="0"/>
      <dgm:spPr/>
    </dgm:pt>
    <dgm:pt modelId="{C621E65D-BF78-41FE-A96A-FF01254C80D3}" type="pres">
      <dgm:prSet presAssocID="{05DC8574-183C-4130-9CEB-757C0776AE8D}" presName="node" presStyleLbl="node1" presStyleIdx="14" presStyleCnt="18">
        <dgm:presLayoutVars>
          <dgm:bulletEnabled val="1"/>
        </dgm:presLayoutVars>
      </dgm:prSet>
      <dgm:spPr/>
    </dgm:pt>
    <dgm:pt modelId="{48F1EE68-8DD0-4DEA-8640-1A312245DE39}" type="pres">
      <dgm:prSet presAssocID="{81BC428F-DA0C-42FF-84AE-DFA469D31957}" presName="sibTrans" presStyleCnt="0"/>
      <dgm:spPr/>
    </dgm:pt>
    <dgm:pt modelId="{5F1B64E4-C3E9-4F72-88C2-E85D2AE2B6BE}" type="pres">
      <dgm:prSet presAssocID="{1E219540-8AC9-406E-B5B1-DA9DFC7D8D6D}" presName="node" presStyleLbl="node1" presStyleIdx="15" presStyleCnt="18">
        <dgm:presLayoutVars>
          <dgm:bulletEnabled val="1"/>
        </dgm:presLayoutVars>
      </dgm:prSet>
      <dgm:spPr/>
    </dgm:pt>
    <dgm:pt modelId="{F07A37D8-4E31-4B2D-A18F-C65E8D824F98}" type="pres">
      <dgm:prSet presAssocID="{9372888C-6043-4996-9B5A-A3F2CF2C1F41}" presName="sibTrans" presStyleCnt="0"/>
      <dgm:spPr/>
    </dgm:pt>
    <dgm:pt modelId="{9FBA8D4F-A090-414C-AF64-51221D46E1DA}" type="pres">
      <dgm:prSet presAssocID="{7163F24C-9B98-4D73-B297-3539863C711F}" presName="node" presStyleLbl="node1" presStyleIdx="16" presStyleCnt="18">
        <dgm:presLayoutVars>
          <dgm:bulletEnabled val="1"/>
        </dgm:presLayoutVars>
      </dgm:prSet>
      <dgm:spPr/>
    </dgm:pt>
    <dgm:pt modelId="{B47DE225-6846-4A4F-B797-FF612F781EA3}" type="pres">
      <dgm:prSet presAssocID="{9983DFC1-4A13-457D-9D26-C86D49B3BF66}" presName="sibTrans" presStyleCnt="0"/>
      <dgm:spPr/>
    </dgm:pt>
    <dgm:pt modelId="{F76F16BC-D0BF-464C-99A6-D03BF4FB9051}" type="pres">
      <dgm:prSet presAssocID="{9DF4F7E5-DD10-4196-B2A1-3F834BBF96B9}" presName="node" presStyleLbl="node1" presStyleIdx="17" presStyleCnt="18">
        <dgm:presLayoutVars>
          <dgm:bulletEnabled val="1"/>
        </dgm:presLayoutVars>
      </dgm:prSet>
      <dgm:spPr/>
    </dgm:pt>
  </dgm:ptLst>
  <dgm:cxnLst>
    <dgm:cxn modelId="{C1632804-D2B0-4F40-AD13-5BFDD41991C3}" type="presOf" srcId="{413867F6-09CD-4AF0-8C95-DBCFE12FEE86}" destId="{9EDBB0B6-3FA6-4F5F-80C5-178EACF30F6F}" srcOrd="0" destOrd="0" presId="urn:microsoft.com/office/officeart/2005/8/layout/default"/>
    <dgm:cxn modelId="{A9BF3E06-24CD-45EE-9822-635129BBA480}" type="presOf" srcId="{22347897-A262-408D-B0A7-38FB88DCC0D0}" destId="{53E108DC-CD3D-491B-B729-2C285FEA0ED8}" srcOrd="0" destOrd="0" presId="urn:microsoft.com/office/officeart/2005/8/layout/default"/>
    <dgm:cxn modelId="{17FB9C11-249F-4F18-A232-BF437414CA5D}" srcId="{266BBF6C-8C36-45A4-99BA-591068CE8CEB}" destId="{22347897-A262-408D-B0A7-38FB88DCC0D0}" srcOrd="11" destOrd="0" parTransId="{691106BD-A788-4256-978C-9AD0ED3D715A}" sibTransId="{2E535ACB-CE89-4C0D-9B3C-EED6DCEEC713}"/>
    <dgm:cxn modelId="{35215812-4DE9-45C2-9565-AA7621171BBF}" srcId="{266BBF6C-8C36-45A4-99BA-591068CE8CEB}" destId="{B62416B4-35EF-475C-B7D5-DEB53F3A5061}" srcOrd="8" destOrd="0" parTransId="{DCD85C35-EAFA-426F-BE81-01948B13C35C}" sibTransId="{B65A57EF-2497-44D5-ABFB-8F4E8AF2C5C5}"/>
    <dgm:cxn modelId="{00B38A31-FEEC-4C20-B063-6AA930649BF0}" srcId="{266BBF6C-8C36-45A4-99BA-591068CE8CEB}" destId="{413867F6-09CD-4AF0-8C95-DBCFE12FEE86}" srcOrd="4" destOrd="0" parTransId="{75A62AE4-F9A4-40A2-8B1D-671A0BBD6862}" sibTransId="{D61CC031-8338-4F95-86E9-91B47179A808}"/>
    <dgm:cxn modelId="{D92B2032-5FED-40BB-BCD0-A1D587E0A33F}" type="presOf" srcId="{73DBA059-4D70-4F25-9C8B-8EDBD835CD31}" destId="{3EFB16C7-636A-4482-A81A-AD17395FC063}" srcOrd="0" destOrd="0" presId="urn:microsoft.com/office/officeart/2005/8/layout/default"/>
    <dgm:cxn modelId="{45D8CB3B-1EB9-4CF7-9702-545CF00619DC}" srcId="{266BBF6C-8C36-45A4-99BA-591068CE8CEB}" destId="{63226B0A-132D-4C44-BDA1-5A8499697BA9}" srcOrd="2" destOrd="0" parTransId="{70763EA0-F1D8-4526-ADF4-A87BD3BB87CD}" sibTransId="{30A756C3-DC17-446A-AA57-64BAF960B560}"/>
    <dgm:cxn modelId="{987B043D-E8F9-41D3-ABC5-E2750C47BD72}" srcId="{266BBF6C-8C36-45A4-99BA-591068CE8CEB}" destId="{73DBA059-4D70-4F25-9C8B-8EDBD835CD31}" srcOrd="5" destOrd="0" parTransId="{8EFB931D-1E4A-4504-8C9B-47A315E95CD6}" sibTransId="{43F4AF03-3C28-441A-A04F-82BFEB315EB6}"/>
    <dgm:cxn modelId="{BB91DC3D-19EF-4E68-8BF1-0981E2437E18}" srcId="{266BBF6C-8C36-45A4-99BA-591068CE8CEB}" destId="{68BE8A97-1909-49E0-AD75-BD0087894ACD}" srcOrd="12" destOrd="0" parTransId="{E9072686-0D96-4266-A1D3-3B6E15FD9BFB}" sibTransId="{802755AC-D184-4BF0-9929-51E9307220CC}"/>
    <dgm:cxn modelId="{BD320945-058A-4DCB-A97E-B33DDBE8A322}" type="presOf" srcId="{228E4345-3969-46CE-A58E-0D6934E3E7DC}" destId="{DC23BB00-CB2D-4C48-889B-824711E83CC2}" srcOrd="0" destOrd="0" presId="urn:microsoft.com/office/officeart/2005/8/layout/default"/>
    <dgm:cxn modelId="{7A3F8A4A-0A98-4358-99B3-FD18564A7A0E}" type="presOf" srcId="{05DC8574-183C-4130-9CEB-757C0776AE8D}" destId="{C621E65D-BF78-41FE-A96A-FF01254C80D3}" srcOrd="0" destOrd="0" presId="urn:microsoft.com/office/officeart/2005/8/layout/default"/>
    <dgm:cxn modelId="{3B772E4E-E68D-41D8-A334-AA4874C2DD27}" type="presOf" srcId="{80169A96-C985-4F4F-89E5-299BD6597070}" destId="{D0C8E131-1016-4E49-AF1F-ECC335EBBDF1}" srcOrd="0" destOrd="0" presId="urn:microsoft.com/office/officeart/2005/8/layout/default"/>
    <dgm:cxn modelId="{8AD04A6F-4759-4915-8E2A-B18B93AF3DDF}" srcId="{266BBF6C-8C36-45A4-99BA-591068CE8CEB}" destId="{6D82BAD7-85B3-480D-B4EC-3B912B6A7D6F}" srcOrd="1" destOrd="0" parTransId="{D087DF8A-F29F-47CF-A7A7-59DA3D5FCBB6}" sibTransId="{5ECA8213-0FDC-42A9-835D-985009585A90}"/>
    <dgm:cxn modelId="{A898B957-977C-43D8-90B3-2A1E5F051FBF}" srcId="{266BBF6C-8C36-45A4-99BA-591068CE8CEB}" destId="{D375FBBC-084D-4C6E-92B1-50F9A9567834}" srcOrd="9" destOrd="0" parTransId="{F9A99C9A-F6B2-45E0-84E2-3D753F346DE6}" sibTransId="{678123B6-56F4-49A3-9B71-0B0A46CF7E33}"/>
    <dgm:cxn modelId="{0D938A59-DE0D-46E5-8598-84219E2CFEEA}" srcId="{266BBF6C-8C36-45A4-99BA-591068CE8CEB}" destId="{7163F24C-9B98-4D73-B297-3539863C711F}" srcOrd="16" destOrd="0" parTransId="{C788116D-5FFD-42C7-9D4D-0FCE5E000774}" sibTransId="{9983DFC1-4A13-457D-9D26-C86D49B3BF66}"/>
    <dgm:cxn modelId="{E283C07D-45E6-4CCD-BD12-13F34870111F}" type="presOf" srcId="{6D82BAD7-85B3-480D-B4EC-3B912B6A7D6F}" destId="{91CC636C-2016-4780-8041-DA5ECFE15009}" srcOrd="0" destOrd="0" presId="urn:microsoft.com/office/officeart/2005/8/layout/default"/>
    <dgm:cxn modelId="{62CC1980-5004-449F-A966-0A6110DF5A9D}" type="presOf" srcId="{266BBF6C-8C36-45A4-99BA-591068CE8CEB}" destId="{A3D246B1-2730-48C5-873F-6E3DFB83AEAE}" srcOrd="0" destOrd="0" presId="urn:microsoft.com/office/officeart/2005/8/layout/default"/>
    <dgm:cxn modelId="{0B6B9C82-05BE-4888-98A5-032853093D4F}" type="presOf" srcId="{E5CE88DE-3D35-439D-8040-DB20F3F42F34}" destId="{1D3578F2-99DB-40AD-B7B0-35CE2EC91D17}" srcOrd="0" destOrd="0" presId="urn:microsoft.com/office/officeart/2005/8/layout/default"/>
    <dgm:cxn modelId="{951D1E8D-4F7E-4077-A973-453D439B602B}" srcId="{266BBF6C-8C36-45A4-99BA-591068CE8CEB}" destId="{9DF4F7E5-DD10-4196-B2A1-3F834BBF96B9}" srcOrd="17" destOrd="0" parTransId="{28AAB020-D1AB-4778-91E7-B19057795862}" sibTransId="{53CE3A6E-A7A6-433E-AE74-22A1FE0B388A}"/>
    <dgm:cxn modelId="{E7A2A1A3-D389-454B-BF8F-0AD802652BD6}" type="presOf" srcId="{63226B0A-132D-4C44-BDA1-5A8499697BA9}" destId="{21F91AE4-7110-4E60-A7EC-4021F41DE501}" srcOrd="0" destOrd="0" presId="urn:microsoft.com/office/officeart/2005/8/layout/default"/>
    <dgm:cxn modelId="{263983A4-0670-4E54-99FB-80F7E8E70FE0}" type="presOf" srcId="{43DE9769-9135-400C-B4B7-7F625D61555D}" destId="{F43E727D-76ED-4D44-A751-148C554A06A3}" srcOrd="0" destOrd="0" presId="urn:microsoft.com/office/officeart/2005/8/layout/default"/>
    <dgm:cxn modelId="{949111AC-7B1A-4C02-BEC7-BF55AB4B061D}" srcId="{266BBF6C-8C36-45A4-99BA-591068CE8CEB}" destId="{228E4345-3969-46CE-A58E-0D6934E3E7DC}" srcOrd="7" destOrd="0" parTransId="{1424BAF5-0689-4BF1-8DC7-325948B10508}" sibTransId="{011AC49B-AEA6-41BD-987A-FB6A5C684AEF}"/>
    <dgm:cxn modelId="{8612F1B0-75E2-493C-B8AD-9817192CAEDA}" srcId="{266BBF6C-8C36-45A4-99BA-591068CE8CEB}" destId="{05DC8574-183C-4130-9CEB-757C0776AE8D}" srcOrd="14" destOrd="0" parTransId="{D1BD5469-8B78-4A44-BF5D-5E1B5FA21EB8}" sibTransId="{81BC428F-DA0C-42FF-84AE-DFA469D31957}"/>
    <dgm:cxn modelId="{DFCAC9BF-F4AA-48E4-A6D9-AE3A404A3D41}" srcId="{266BBF6C-8C36-45A4-99BA-591068CE8CEB}" destId="{1E219540-8AC9-406E-B5B1-DA9DFC7D8D6D}" srcOrd="15" destOrd="0" parTransId="{605DC36B-5155-4A4D-A80C-9158011C498E}" sibTransId="{9372888C-6043-4996-9B5A-A3F2CF2C1F41}"/>
    <dgm:cxn modelId="{44065BC1-6186-430A-A72B-1D22B383E12A}" type="presOf" srcId="{7163F24C-9B98-4D73-B297-3539863C711F}" destId="{9FBA8D4F-A090-414C-AF64-51221D46E1DA}" srcOrd="0" destOrd="0" presId="urn:microsoft.com/office/officeart/2005/8/layout/default"/>
    <dgm:cxn modelId="{58FCD3C1-90F6-416A-9BF7-76E51E5B4B23}" type="presOf" srcId="{4260A6F3-FADD-48E1-AAA3-AFC5CE9A2721}" destId="{7B1C4936-3976-46E5-9EE2-9B649E021B01}" srcOrd="0" destOrd="0" presId="urn:microsoft.com/office/officeart/2005/8/layout/default"/>
    <dgm:cxn modelId="{042C5BC7-0957-477C-8908-12CBDBF1B015}" srcId="{266BBF6C-8C36-45A4-99BA-591068CE8CEB}" destId="{E5CE88DE-3D35-439D-8040-DB20F3F42F34}" srcOrd="6" destOrd="0" parTransId="{1E80CA11-785E-434D-9A64-888EFC5FB71D}" sibTransId="{D673B408-CE66-4621-897A-8E78112A4912}"/>
    <dgm:cxn modelId="{50BA88C7-6BCD-4816-A518-158048631949}" srcId="{266BBF6C-8C36-45A4-99BA-591068CE8CEB}" destId="{43DE9769-9135-400C-B4B7-7F625D61555D}" srcOrd="0" destOrd="0" parTransId="{F1012834-60BA-4568-9171-48362E6EEC2D}" sibTransId="{A7C26FF9-81FF-410F-8B98-3938CFDE1EF5}"/>
    <dgm:cxn modelId="{1EDF5ED1-D0F7-49B3-9B9A-E2B709FA7E0C}" type="presOf" srcId="{68BE8A97-1909-49E0-AD75-BD0087894ACD}" destId="{1E2F8921-6465-4CD7-BAA1-A00943313EF7}" srcOrd="0" destOrd="0" presId="urn:microsoft.com/office/officeart/2005/8/layout/default"/>
    <dgm:cxn modelId="{C4B956D2-95CA-4AE9-A9A5-9C01C7B77404}" srcId="{266BBF6C-8C36-45A4-99BA-591068CE8CEB}" destId="{D240C6DD-6AC2-468D-9278-8344ADC173F6}" srcOrd="10" destOrd="0" parTransId="{304250B2-6EBB-4592-B8E5-6664B65CBD1C}" sibTransId="{082AF1B3-940A-4A55-9F40-A88A587E9173}"/>
    <dgm:cxn modelId="{2EC8F2D2-9F4D-4E0B-A455-229A5F5F510B}" type="presOf" srcId="{1E219540-8AC9-406E-B5B1-DA9DFC7D8D6D}" destId="{5F1B64E4-C3E9-4F72-88C2-E85D2AE2B6BE}" srcOrd="0" destOrd="0" presId="urn:microsoft.com/office/officeart/2005/8/layout/default"/>
    <dgm:cxn modelId="{43D137D4-26B0-4311-800F-B839632BDFEF}" type="presOf" srcId="{D240C6DD-6AC2-468D-9278-8344ADC173F6}" destId="{D58816EA-CFB8-4D3A-AB82-E11D75106D63}" srcOrd="0" destOrd="0" presId="urn:microsoft.com/office/officeart/2005/8/layout/default"/>
    <dgm:cxn modelId="{DDBB72D5-963F-4412-A713-A9153D1B6152}" type="presOf" srcId="{9DF4F7E5-DD10-4196-B2A1-3F834BBF96B9}" destId="{F76F16BC-D0BF-464C-99A6-D03BF4FB9051}" srcOrd="0" destOrd="0" presId="urn:microsoft.com/office/officeart/2005/8/layout/default"/>
    <dgm:cxn modelId="{F5A299E4-5947-43C8-9334-AB633A1522F3}" type="presOf" srcId="{D375FBBC-084D-4C6E-92B1-50F9A9567834}" destId="{6445F80A-44DE-4D59-8F53-79B2D66D43E0}" srcOrd="0" destOrd="0" presId="urn:microsoft.com/office/officeart/2005/8/layout/default"/>
    <dgm:cxn modelId="{623C35EF-6F7D-49B7-B906-B2E1FE0D4CF1}" srcId="{266BBF6C-8C36-45A4-99BA-591068CE8CEB}" destId="{80169A96-C985-4F4F-89E5-299BD6597070}" srcOrd="13" destOrd="0" parTransId="{1E73B266-4199-49C3-9881-BB000392320D}" sibTransId="{3059B649-9120-40A2-8D34-E236074473C0}"/>
    <dgm:cxn modelId="{8B0D3FF7-D35B-42F2-8016-D4CCABBB0A81}" srcId="{266BBF6C-8C36-45A4-99BA-591068CE8CEB}" destId="{4260A6F3-FADD-48E1-AAA3-AFC5CE9A2721}" srcOrd="3" destOrd="0" parTransId="{80E16928-41D1-4A98-A5A3-E790AD35F2D0}" sibTransId="{1F035585-4E59-406A-B0E9-1FBA56C8D7AE}"/>
    <dgm:cxn modelId="{9B452EFB-FE46-4FDD-977F-AAA1ADC2E5A8}" type="presOf" srcId="{B62416B4-35EF-475C-B7D5-DEB53F3A5061}" destId="{27555999-B4A7-43ED-8D25-219DE041789A}" srcOrd="0" destOrd="0" presId="urn:microsoft.com/office/officeart/2005/8/layout/default"/>
    <dgm:cxn modelId="{BB8C756E-3CD1-4A4E-AD3B-971FCD819A64}" type="presParOf" srcId="{A3D246B1-2730-48C5-873F-6E3DFB83AEAE}" destId="{F43E727D-76ED-4D44-A751-148C554A06A3}" srcOrd="0" destOrd="0" presId="urn:microsoft.com/office/officeart/2005/8/layout/default"/>
    <dgm:cxn modelId="{D9C6585E-68AE-44B3-938F-6556108D6040}" type="presParOf" srcId="{A3D246B1-2730-48C5-873F-6E3DFB83AEAE}" destId="{8B053CB1-D733-4847-B073-26A55D59A975}" srcOrd="1" destOrd="0" presId="urn:microsoft.com/office/officeart/2005/8/layout/default"/>
    <dgm:cxn modelId="{E01B9810-DB66-4F5B-A751-8C74E49813F7}" type="presParOf" srcId="{A3D246B1-2730-48C5-873F-6E3DFB83AEAE}" destId="{91CC636C-2016-4780-8041-DA5ECFE15009}" srcOrd="2" destOrd="0" presId="urn:microsoft.com/office/officeart/2005/8/layout/default"/>
    <dgm:cxn modelId="{FE4686B2-F7B5-4E02-8E9D-5F0AC0BFD828}" type="presParOf" srcId="{A3D246B1-2730-48C5-873F-6E3DFB83AEAE}" destId="{CD8058B4-8C24-40FD-8884-86A8B6BF442D}" srcOrd="3" destOrd="0" presId="urn:microsoft.com/office/officeart/2005/8/layout/default"/>
    <dgm:cxn modelId="{12B2B74B-DC1C-46CA-A79D-CB4B017CB58E}" type="presParOf" srcId="{A3D246B1-2730-48C5-873F-6E3DFB83AEAE}" destId="{21F91AE4-7110-4E60-A7EC-4021F41DE501}" srcOrd="4" destOrd="0" presId="urn:microsoft.com/office/officeart/2005/8/layout/default"/>
    <dgm:cxn modelId="{162FDFF5-2903-4374-A905-77928427F3CA}" type="presParOf" srcId="{A3D246B1-2730-48C5-873F-6E3DFB83AEAE}" destId="{599782AA-004F-4A18-9917-FCE14E971F3C}" srcOrd="5" destOrd="0" presId="urn:microsoft.com/office/officeart/2005/8/layout/default"/>
    <dgm:cxn modelId="{9CBB593C-F456-45CD-82EC-22CFD60C6566}" type="presParOf" srcId="{A3D246B1-2730-48C5-873F-6E3DFB83AEAE}" destId="{7B1C4936-3976-46E5-9EE2-9B649E021B01}" srcOrd="6" destOrd="0" presId="urn:microsoft.com/office/officeart/2005/8/layout/default"/>
    <dgm:cxn modelId="{C07E9C2A-07FD-4D13-BB4D-7084308AD5A9}" type="presParOf" srcId="{A3D246B1-2730-48C5-873F-6E3DFB83AEAE}" destId="{F928A564-4C92-4BCF-B354-B50D23EDC6AD}" srcOrd="7" destOrd="0" presId="urn:microsoft.com/office/officeart/2005/8/layout/default"/>
    <dgm:cxn modelId="{B3B5E55B-8113-47C3-8968-AAB63796F45C}" type="presParOf" srcId="{A3D246B1-2730-48C5-873F-6E3DFB83AEAE}" destId="{9EDBB0B6-3FA6-4F5F-80C5-178EACF30F6F}" srcOrd="8" destOrd="0" presId="urn:microsoft.com/office/officeart/2005/8/layout/default"/>
    <dgm:cxn modelId="{B671B40F-BED3-433D-9BEC-6E5E58AB30E1}" type="presParOf" srcId="{A3D246B1-2730-48C5-873F-6E3DFB83AEAE}" destId="{2C3D5031-3913-416E-99E5-F0E6D6DF2CB9}" srcOrd="9" destOrd="0" presId="urn:microsoft.com/office/officeart/2005/8/layout/default"/>
    <dgm:cxn modelId="{76C8393D-4A6F-48ED-895F-87E7F50E8A37}" type="presParOf" srcId="{A3D246B1-2730-48C5-873F-6E3DFB83AEAE}" destId="{3EFB16C7-636A-4482-A81A-AD17395FC063}" srcOrd="10" destOrd="0" presId="urn:microsoft.com/office/officeart/2005/8/layout/default"/>
    <dgm:cxn modelId="{B1C997C8-D4BB-4862-A819-511D9C573DE8}" type="presParOf" srcId="{A3D246B1-2730-48C5-873F-6E3DFB83AEAE}" destId="{C1C29254-F673-4FEF-8F0C-CD615AB48F48}" srcOrd="11" destOrd="0" presId="urn:microsoft.com/office/officeart/2005/8/layout/default"/>
    <dgm:cxn modelId="{3427D7DD-61A0-4785-9DC8-8AFC804772A1}" type="presParOf" srcId="{A3D246B1-2730-48C5-873F-6E3DFB83AEAE}" destId="{1D3578F2-99DB-40AD-B7B0-35CE2EC91D17}" srcOrd="12" destOrd="0" presId="urn:microsoft.com/office/officeart/2005/8/layout/default"/>
    <dgm:cxn modelId="{FDEC3836-ED2E-4637-9403-B59AB741E1B8}" type="presParOf" srcId="{A3D246B1-2730-48C5-873F-6E3DFB83AEAE}" destId="{489516AE-CF26-4E07-9364-3896B9EA5C17}" srcOrd="13" destOrd="0" presId="urn:microsoft.com/office/officeart/2005/8/layout/default"/>
    <dgm:cxn modelId="{B6829F0F-874F-4C04-B9A8-42A5C2D617AC}" type="presParOf" srcId="{A3D246B1-2730-48C5-873F-6E3DFB83AEAE}" destId="{DC23BB00-CB2D-4C48-889B-824711E83CC2}" srcOrd="14" destOrd="0" presId="urn:microsoft.com/office/officeart/2005/8/layout/default"/>
    <dgm:cxn modelId="{AC833B42-FA48-4CB3-9C2B-3B9DE04962EA}" type="presParOf" srcId="{A3D246B1-2730-48C5-873F-6E3DFB83AEAE}" destId="{79EF8250-2002-4DBC-A420-E6184CE2D221}" srcOrd="15" destOrd="0" presId="urn:microsoft.com/office/officeart/2005/8/layout/default"/>
    <dgm:cxn modelId="{2DCC443F-B566-477F-A6FA-8469F05C5DCB}" type="presParOf" srcId="{A3D246B1-2730-48C5-873F-6E3DFB83AEAE}" destId="{27555999-B4A7-43ED-8D25-219DE041789A}" srcOrd="16" destOrd="0" presId="urn:microsoft.com/office/officeart/2005/8/layout/default"/>
    <dgm:cxn modelId="{EBCF779E-478E-41AE-A9BD-03F95AD8BD0E}" type="presParOf" srcId="{A3D246B1-2730-48C5-873F-6E3DFB83AEAE}" destId="{778DBF01-9D01-410E-88FC-F01B85E5E54D}" srcOrd="17" destOrd="0" presId="urn:microsoft.com/office/officeart/2005/8/layout/default"/>
    <dgm:cxn modelId="{E57A8773-9C8D-42CC-9B0A-8413E232082B}" type="presParOf" srcId="{A3D246B1-2730-48C5-873F-6E3DFB83AEAE}" destId="{6445F80A-44DE-4D59-8F53-79B2D66D43E0}" srcOrd="18" destOrd="0" presId="urn:microsoft.com/office/officeart/2005/8/layout/default"/>
    <dgm:cxn modelId="{6ED8168C-FFC4-4F56-9C9D-23B1CF6DE12A}" type="presParOf" srcId="{A3D246B1-2730-48C5-873F-6E3DFB83AEAE}" destId="{F611409F-1FBE-482A-B5EB-C3F03970D803}" srcOrd="19" destOrd="0" presId="urn:microsoft.com/office/officeart/2005/8/layout/default"/>
    <dgm:cxn modelId="{CEAAAD69-BBE2-4BFF-98B2-7C22918BF005}" type="presParOf" srcId="{A3D246B1-2730-48C5-873F-6E3DFB83AEAE}" destId="{D58816EA-CFB8-4D3A-AB82-E11D75106D63}" srcOrd="20" destOrd="0" presId="urn:microsoft.com/office/officeart/2005/8/layout/default"/>
    <dgm:cxn modelId="{7396E021-D860-4727-A01C-CE917ED46F7E}" type="presParOf" srcId="{A3D246B1-2730-48C5-873F-6E3DFB83AEAE}" destId="{E4D89600-47AA-45FD-89C1-FE58A5C6DB42}" srcOrd="21" destOrd="0" presId="urn:microsoft.com/office/officeart/2005/8/layout/default"/>
    <dgm:cxn modelId="{B5D33A7B-489B-435E-9469-765381E1DFBB}" type="presParOf" srcId="{A3D246B1-2730-48C5-873F-6E3DFB83AEAE}" destId="{53E108DC-CD3D-491B-B729-2C285FEA0ED8}" srcOrd="22" destOrd="0" presId="urn:microsoft.com/office/officeart/2005/8/layout/default"/>
    <dgm:cxn modelId="{75905FE3-F21D-4A59-BF50-E7C8A1E33851}" type="presParOf" srcId="{A3D246B1-2730-48C5-873F-6E3DFB83AEAE}" destId="{B0D31BF3-5F08-4D8D-BFDF-0B42911C72E2}" srcOrd="23" destOrd="0" presId="urn:microsoft.com/office/officeart/2005/8/layout/default"/>
    <dgm:cxn modelId="{8969EFF1-3D0E-4905-888D-79FC8B8FE156}" type="presParOf" srcId="{A3D246B1-2730-48C5-873F-6E3DFB83AEAE}" destId="{1E2F8921-6465-4CD7-BAA1-A00943313EF7}" srcOrd="24" destOrd="0" presId="urn:microsoft.com/office/officeart/2005/8/layout/default"/>
    <dgm:cxn modelId="{86F53291-F8D5-4025-9028-C95E1467D6ED}" type="presParOf" srcId="{A3D246B1-2730-48C5-873F-6E3DFB83AEAE}" destId="{7330B3C7-0F07-4FD5-BD37-7870FC6BB6C9}" srcOrd="25" destOrd="0" presId="urn:microsoft.com/office/officeart/2005/8/layout/default"/>
    <dgm:cxn modelId="{746AECBD-FAA8-4744-ABA1-875C46BCA914}" type="presParOf" srcId="{A3D246B1-2730-48C5-873F-6E3DFB83AEAE}" destId="{D0C8E131-1016-4E49-AF1F-ECC335EBBDF1}" srcOrd="26" destOrd="0" presId="urn:microsoft.com/office/officeart/2005/8/layout/default"/>
    <dgm:cxn modelId="{28450697-6BE7-4064-A008-5E3CBE25D07D}" type="presParOf" srcId="{A3D246B1-2730-48C5-873F-6E3DFB83AEAE}" destId="{30622F05-EEFD-4ECF-BE6B-BC4FB66A4FB9}" srcOrd="27" destOrd="0" presId="urn:microsoft.com/office/officeart/2005/8/layout/default"/>
    <dgm:cxn modelId="{36C6863A-585F-4C4F-9984-DC8F698D0CFA}" type="presParOf" srcId="{A3D246B1-2730-48C5-873F-6E3DFB83AEAE}" destId="{C621E65D-BF78-41FE-A96A-FF01254C80D3}" srcOrd="28" destOrd="0" presId="urn:microsoft.com/office/officeart/2005/8/layout/default"/>
    <dgm:cxn modelId="{33496C13-274D-4566-9267-24FE5AEC4BFC}" type="presParOf" srcId="{A3D246B1-2730-48C5-873F-6E3DFB83AEAE}" destId="{48F1EE68-8DD0-4DEA-8640-1A312245DE39}" srcOrd="29" destOrd="0" presId="urn:microsoft.com/office/officeart/2005/8/layout/default"/>
    <dgm:cxn modelId="{BAAF0323-7B09-41B6-9599-92175B43CC43}" type="presParOf" srcId="{A3D246B1-2730-48C5-873F-6E3DFB83AEAE}" destId="{5F1B64E4-C3E9-4F72-88C2-E85D2AE2B6BE}" srcOrd="30" destOrd="0" presId="urn:microsoft.com/office/officeart/2005/8/layout/default"/>
    <dgm:cxn modelId="{FB720178-66B1-4779-BFC9-C3B74F989310}" type="presParOf" srcId="{A3D246B1-2730-48C5-873F-6E3DFB83AEAE}" destId="{F07A37D8-4E31-4B2D-A18F-C65E8D824F98}" srcOrd="31" destOrd="0" presId="urn:microsoft.com/office/officeart/2005/8/layout/default"/>
    <dgm:cxn modelId="{9C9AA82B-775C-4789-AC6F-D2DBBAA6BAB3}" type="presParOf" srcId="{A3D246B1-2730-48C5-873F-6E3DFB83AEAE}" destId="{9FBA8D4F-A090-414C-AF64-51221D46E1DA}" srcOrd="32" destOrd="0" presId="urn:microsoft.com/office/officeart/2005/8/layout/default"/>
    <dgm:cxn modelId="{6D202975-07FB-4837-A047-1CE77A4C746F}" type="presParOf" srcId="{A3D246B1-2730-48C5-873F-6E3DFB83AEAE}" destId="{B47DE225-6846-4A4F-B797-FF612F781EA3}" srcOrd="33" destOrd="0" presId="urn:microsoft.com/office/officeart/2005/8/layout/default"/>
    <dgm:cxn modelId="{0FE53917-9DA5-4CB8-8BF6-9DC309113BA4}" type="presParOf" srcId="{A3D246B1-2730-48C5-873F-6E3DFB83AEAE}" destId="{F76F16BC-D0BF-464C-99A6-D03BF4FB9051}" srcOrd="3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E727D-76ED-4D44-A751-148C554A06A3}">
      <dsp:nvSpPr>
        <dsp:cNvPr id="0" name=""/>
        <dsp:cNvSpPr/>
      </dsp:nvSpPr>
      <dsp:spPr>
        <a:xfrm>
          <a:off x="1283" y="558279"/>
          <a:ext cx="1617389" cy="970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1</a:t>
          </a:r>
          <a:r>
            <a:rPr lang="zh-CN" sz="1300" b="1" kern="1200"/>
            <a:t>、主程序模块</a:t>
          </a:r>
          <a:endParaRPr lang="en-US" sz="1300" kern="1200"/>
        </a:p>
      </dsp:txBody>
      <dsp:txXfrm>
        <a:off x="1283" y="558279"/>
        <a:ext cx="1617389" cy="970433"/>
      </dsp:txXfrm>
    </dsp:sp>
    <dsp:sp modelId="{91CC636C-2016-4780-8041-DA5ECFE15009}">
      <dsp:nvSpPr>
        <dsp:cNvPr id="0" name=""/>
        <dsp:cNvSpPr/>
      </dsp:nvSpPr>
      <dsp:spPr>
        <a:xfrm>
          <a:off x="1780412" y="558279"/>
          <a:ext cx="1617389" cy="970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b="1" kern="1200"/>
            <a:t>主要功能：程序的入口</a:t>
          </a:r>
          <a:endParaRPr lang="en-US" sz="1300" kern="1200"/>
        </a:p>
      </dsp:txBody>
      <dsp:txXfrm>
        <a:off x="1780412" y="558279"/>
        <a:ext cx="1617389" cy="970433"/>
      </dsp:txXfrm>
    </dsp:sp>
    <dsp:sp modelId="{21F91AE4-7110-4E60-A7EC-4021F41DE501}">
      <dsp:nvSpPr>
        <dsp:cNvPr id="0" name=""/>
        <dsp:cNvSpPr/>
      </dsp:nvSpPr>
      <dsp:spPr>
        <a:xfrm>
          <a:off x="3559540" y="558279"/>
          <a:ext cx="1617389" cy="9704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b="1" kern="1200"/>
            <a:t>主要文件：</a:t>
          </a:r>
          <a:r>
            <a:rPr lang="en-US" sz="1300" b="1" kern="1200"/>
            <a:t>main.c</a:t>
          </a:r>
          <a:endParaRPr lang="en-US" sz="1300" kern="1200"/>
        </a:p>
      </dsp:txBody>
      <dsp:txXfrm>
        <a:off x="3559540" y="558279"/>
        <a:ext cx="1617389" cy="970433"/>
      </dsp:txXfrm>
    </dsp:sp>
    <dsp:sp modelId="{7B1C4936-3976-46E5-9EE2-9B649E021B01}">
      <dsp:nvSpPr>
        <dsp:cNvPr id="0" name=""/>
        <dsp:cNvSpPr/>
      </dsp:nvSpPr>
      <dsp:spPr>
        <a:xfrm>
          <a:off x="5338669" y="558279"/>
          <a:ext cx="1617389" cy="9704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2</a:t>
          </a:r>
          <a:r>
            <a:rPr lang="zh-CN" sz="1300" b="1" kern="1200"/>
            <a:t>、菜单模块</a:t>
          </a:r>
          <a:endParaRPr lang="en-US" sz="1300" kern="1200"/>
        </a:p>
      </dsp:txBody>
      <dsp:txXfrm>
        <a:off x="5338669" y="558279"/>
        <a:ext cx="1617389" cy="970433"/>
      </dsp:txXfrm>
    </dsp:sp>
    <dsp:sp modelId="{9EDBB0B6-3FA6-4F5F-80C5-178EACF30F6F}">
      <dsp:nvSpPr>
        <dsp:cNvPr id="0" name=""/>
        <dsp:cNvSpPr/>
      </dsp:nvSpPr>
      <dsp:spPr>
        <a:xfrm>
          <a:off x="7117798" y="558279"/>
          <a:ext cx="1617389" cy="970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b="1" kern="1200"/>
            <a:t>主要功能：完成菜单的显示和调用相应功能函数</a:t>
          </a:r>
          <a:endParaRPr lang="en-US" sz="1300" kern="1200"/>
        </a:p>
      </dsp:txBody>
      <dsp:txXfrm>
        <a:off x="7117798" y="558279"/>
        <a:ext cx="1617389" cy="970433"/>
      </dsp:txXfrm>
    </dsp:sp>
    <dsp:sp modelId="{3EFB16C7-636A-4482-A81A-AD17395FC063}">
      <dsp:nvSpPr>
        <dsp:cNvPr id="0" name=""/>
        <dsp:cNvSpPr/>
      </dsp:nvSpPr>
      <dsp:spPr>
        <a:xfrm>
          <a:off x="8896926" y="558279"/>
          <a:ext cx="1617389" cy="970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b="1" kern="1200"/>
            <a:t>主要文件：</a:t>
          </a:r>
          <a:r>
            <a:rPr lang="en-US" sz="1300" b="1" kern="1200"/>
            <a:t>menu.h menu.c</a:t>
          </a:r>
          <a:endParaRPr lang="en-US" sz="1300" kern="1200"/>
        </a:p>
      </dsp:txBody>
      <dsp:txXfrm>
        <a:off x="8896926" y="558279"/>
        <a:ext cx="1617389" cy="970433"/>
      </dsp:txXfrm>
    </dsp:sp>
    <dsp:sp modelId="{1D3578F2-99DB-40AD-B7B0-35CE2EC91D17}">
      <dsp:nvSpPr>
        <dsp:cNvPr id="0" name=""/>
        <dsp:cNvSpPr/>
      </dsp:nvSpPr>
      <dsp:spPr>
        <a:xfrm>
          <a:off x="1283" y="1690452"/>
          <a:ext cx="1617389" cy="970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3</a:t>
          </a:r>
          <a:r>
            <a:rPr lang="zh-CN" sz="1300" b="1" kern="1200"/>
            <a:t>、学生模块</a:t>
          </a:r>
          <a:endParaRPr lang="en-US" sz="1300" kern="1200"/>
        </a:p>
      </dsp:txBody>
      <dsp:txXfrm>
        <a:off x="1283" y="1690452"/>
        <a:ext cx="1617389" cy="970433"/>
      </dsp:txXfrm>
    </dsp:sp>
    <dsp:sp modelId="{DC23BB00-CB2D-4C48-889B-824711E83CC2}">
      <dsp:nvSpPr>
        <dsp:cNvPr id="0" name=""/>
        <dsp:cNvSpPr/>
      </dsp:nvSpPr>
      <dsp:spPr>
        <a:xfrm>
          <a:off x="1780412" y="1690452"/>
          <a:ext cx="1617389" cy="9704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b="1" kern="1200"/>
            <a:t>主要功能：完成学生结构定义，添加学生，删除学生，修改学生，查找学生函数的实现。</a:t>
          </a:r>
          <a:endParaRPr lang="en-US" sz="1300" kern="1200"/>
        </a:p>
      </dsp:txBody>
      <dsp:txXfrm>
        <a:off x="1780412" y="1690452"/>
        <a:ext cx="1617389" cy="970433"/>
      </dsp:txXfrm>
    </dsp:sp>
    <dsp:sp modelId="{27555999-B4A7-43ED-8D25-219DE041789A}">
      <dsp:nvSpPr>
        <dsp:cNvPr id="0" name=""/>
        <dsp:cNvSpPr/>
      </dsp:nvSpPr>
      <dsp:spPr>
        <a:xfrm>
          <a:off x="3559540" y="1690452"/>
          <a:ext cx="1617389" cy="9704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b="1" kern="1200"/>
            <a:t>主要文件：</a:t>
          </a:r>
          <a:r>
            <a:rPr lang="en-US" sz="1300" b="1" kern="1200"/>
            <a:t>student.h student.c</a:t>
          </a:r>
          <a:endParaRPr lang="en-US" sz="1300" kern="1200"/>
        </a:p>
      </dsp:txBody>
      <dsp:txXfrm>
        <a:off x="3559540" y="1690452"/>
        <a:ext cx="1617389" cy="970433"/>
      </dsp:txXfrm>
    </dsp:sp>
    <dsp:sp modelId="{6445F80A-44DE-4D59-8F53-79B2D66D43E0}">
      <dsp:nvSpPr>
        <dsp:cNvPr id="0" name=""/>
        <dsp:cNvSpPr/>
      </dsp:nvSpPr>
      <dsp:spPr>
        <a:xfrm>
          <a:off x="5338669" y="1690452"/>
          <a:ext cx="1617389" cy="970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4</a:t>
          </a:r>
          <a:r>
            <a:rPr lang="zh-CN" sz="1300" b="1" kern="1200"/>
            <a:t>、教师模块</a:t>
          </a:r>
          <a:endParaRPr lang="en-US" sz="1300" kern="1200"/>
        </a:p>
      </dsp:txBody>
      <dsp:txXfrm>
        <a:off x="5338669" y="1690452"/>
        <a:ext cx="1617389" cy="970433"/>
      </dsp:txXfrm>
    </dsp:sp>
    <dsp:sp modelId="{D58816EA-CFB8-4D3A-AB82-E11D75106D63}">
      <dsp:nvSpPr>
        <dsp:cNvPr id="0" name=""/>
        <dsp:cNvSpPr/>
      </dsp:nvSpPr>
      <dsp:spPr>
        <a:xfrm>
          <a:off x="7117798" y="1690452"/>
          <a:ext cx="1617389" cy="970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b="1" kern="1200"/>
            <a:t>主要功能：完成教师结构定义，添加教师，删除教师，修改教师，查找教师函数的实现</a:t>
          </a:r>
          <a:endParaRPr lang="en-US" sz="1300" kern="1200"/>
        </a:p>
      </dsp:txBody>
      <dsp:txXfrm>
        <a:off x="7117798" y="1690452"/>
        <a:ext cx="1617389" cy="970433"/>
      </dsp:txXfrm>
    </dsp:sp>
    <dsp:sp modelId="{53E108DC-CD3D-491B-B729-2C285FEA0ED8}">
      <dsp:nvSpPr>
        <dsp:cNvPr id="0" name=""/>
        <dsp:cNvSpPr/>
      </dsp:nvSpPr>
      <dsp:spPr>
        <a:xfrm>
          <a:off x="8896926" y="1690452"/>
          <a:ext cx="1617389" cy="970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b="1" kern="1200"/>
            <a:t>主要文件：</a:t>
          </a:r>
          <a:r>
            <a:rPr lang="en-US" sz="1300" b="1" kern="1200"/>
            <a:t>teacher.h teacher.c</a:t>
          </a:r>
          <a:endParaRPr lang="en-US" sz="1300" kern="1200"/>
        </a:p>
      </dsp:txBody>
      <dsp:txXfrm>
        <a:off x="8896926" y="1690452"/>
        <a:ext cx="1617389" cy="970433"/>
      </dsp:txXfrm>
    </dsp:sp>
    <dsp:sp modelId="{1E2F8921-6465-4CD7-BAA1-A00943313EF7}">
      <dsp:nvSpPr>
        <dsp:cNvPr id="0" name=""/>
        <dsp:cNvSpPr/>
      </dsp:nvSpPr>
      <dsp:spPr>
        <a:xfrm>
          <a:off x="1283" y="2822624"/>
          <a:ext cx="1617389" cy="9704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5</a:t>
          </a:r>
          <a:r>
            <a:rPr lang="zh-CN" sz="1300" b="1" kern="1200"/>
            <a:t>、公共模块</a:t>
          </a:r>
          <a:endParaRPr lang="en-US" sz="1300" kern="1200"/>
        </a:p>
      </dsp:txBody>
      <dsp:txXfrm>
        <a:off x="1283" y="2822624"/>
        <a:ext cx="1617389" cy="970433"/>
      </dsp:txXfrm>
    </dsp:sp>
    <dsp:sp modelId="{D0C8E131-1016-4E49-AF1F-ECC335EBBDF1}">
      <dsp:nvSpPr>
        <dsp:cNvPr id="0" name=""/>
        <dsp:cNvSpPr/>
      </dsp:nvSpPr>
      <dsp:spPr>
        <a:xfrm>
          <a:off x="1780412" y="2822624"/>
          <a:ext cx="1617389" cy="9704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b="1" kern="1200"/>
            <a:t>主要功能：主要完成密码验证，及学号和教师工号的自动生成</a:t>
          </a:r>
          <a:endParaRPr lang="en-US" sz="1300" kern="1200"/>
        </a:p>
      </dsp:txBody>
      <dsp:txXfrm>
        <a:off x="1780412" y="2822624"/>
        <a:ext cx="1617389" cy="970433"/>
      </dsp:txXfrm>
    </dsp:sp>
    <dsp:sp modelId="{C621E65D-BF78-41FE-A96A-FF01254C80D3}">
      <dsp:nvSpPr>
        <dsp:cNvPr id="0" name=""/>
        <dsp:cNvSpPr/>
      </dsp:nvSpPr>
      <dsp:spPr>
        <a:xfrm>
          <a:off x="3559540" y="2822624"/>
          <a:ext cx="1617389" cy="970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b="1" kern="1200"/>
            <a:t>主要文件：</a:t>
          </a:r>
          <a:r>
            <a:rPr lang="en-US" sz="1300" b="1" kern="1200"/>
            <a:t>comm.h comm.c</a:t>
          </a:r>
          <a:endParaRPr lang="en-US" sz="1300" kern="1200"/>
        </a:p>
      </dsp:txBody>
      <dsp:txXfrm>
        <a:off x="3559540" y="2822624"/>
        <a:ext cx="1617389" cy="970433"/>
      </dsp:txXfrm>
    </dsp:sp>
    <dsp:sp modelId="{5F1B64E4-C3E9-4F72-88C2-E85D2AE2B6BE}">
      <dsp:nvSpPr>
        <dsp:cNvPr id="0" name=""/>
        <dsp:cNvSpPr/>
      </dsp:nvSpPr>
      <dsp:spPr>
        <a:xfrm>
          <a:off x="5338669" y="2822624"/>
          <a:ext cx="1617389" cy="970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6</a:t>
          </a:r>
          <a:r>
            <a:rPr lang="zh-CN" sz="1300" kern="1200"/>
            <a:t>、底层链表：</a:t>
          </a:r>
          <a:r>
            <a:rPr lang="en-US" sz="1300" kern="1200"/>
            <a:t>dlist.h dlist.c</a:t>
          </a:r>
        </a:p>
      </dsp:txBody>
      <dsp:txXfrm>
        <a:off x="5338669" y="2822624"/>
        <a:ext cx="1617389" cy="970433"/>
      </dsp:txXfrm>
    </dsp:sp>
    <dsp:sp modelId="{9FBA8D4F-A090-414C-AF64-51221D46E1DA}">
      <dsp:nvSpPr>
        <dsp:cNvPr id="0" name=""/>
        <dsp:cNvSpPr/>
      </dsp:nvSpPr>
      <dsp:spPr>
        <a:xfrm>
          <a:off x="7117798" y="2822624"/>
          <a:ext cx="1617389" cy="970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/>
            <a:t>主要功能：主要完成链表的增、删、改、查、排序、遍历操作</a:t>
          </a:r>
          <a:endParaRPr lang="en-US" sz="1300" kern="1200"/>
        </a:p>
      </dsp:txBody>
      <dsp:txXfrm>
        <a:off x="7117798" y="2822624"/>
        <a:ext cx="1617389" cy="970433"/>
      </dsp:txXfrm>
    </dsp:sp>
    <dsp:sp modelId="{F76F16BC-D0BF-464C-99A6-D03BF4FB9051}">
      <dsp:nvSpPr>
        <dsp:cNvPr id="0" name=""/>
        <dsp:cNvSpPr/>
      </dsp:nvSpPr>
      <dsp:spPr>
        <a:xfrm>
          <a:off x="8896926" y="2822624"/>
          <a:ext cx="1617389" cy="9704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/>
            <a:t>主要文件：</a:t>
          </a:r>
          <a:r>
            <a:rPr lang="en-US" sz="1300" kern="1200"/>
            <a:t>dlist.h dlist.c</a:t>
          </a:r>
        </a:p>
      </dsp:txBody>
      <dsp:txXfrm>
        <a:off x="8896926" y="2822624"/>
        <a:ext cx="1617389" cy="970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A964-6C03-4C45-BB1A-8C95C730C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F0DEB-1106-4D82-A8A5-774D68754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E90E6-EEDB-428E-8FA2-D0469776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8F7A-5886-47E4-A436-7F194DB27C62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199F-3E14-4EE1-9A8E-0BBC6B51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99483-B18D-4005-BBB5-6B281E90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F10C-92CE-4811-8249-078E968A8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3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177F-29E4-4E4A-8426-4C9A678D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5445E-1710-4D7E-A4F3-5ECF93B7E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F93F3-23C5-4CBD-BB73-B724093A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8F7A-5886-47E4-A436-7F194DB27C62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E422D-7220-48F1-B141-ABACABD2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982D0-D279-4A9A-94FB-4AB8CA85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F10C-92CE-4811-8249-078E968A8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30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AD5B6-BE5D-4B04-AEBF-ACE20FDAE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6AE64-B565-41BB-9C69-7ADA2081D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87599-5446-41C9-8276-D9E7F901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8F7A-5886-47E4-A436-7F194DB27C62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285CF-5E74-47A3-AC38-6386213C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18DA0-4C6B-46A4-A6B1-3F825203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F10C-92CE-4811-8249-078E968A8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25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9772-5042-4F8E-B83F-B2711191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E33F3-0C9A-42EC-9AFA-479F15244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7C7EB-59C0-486C-828B-672B8B41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8F7A-5886-47E4-A436-7F194DB27C62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2D200-26AC-4FB8-9AAA-77B834EC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D4B34-01C2-4FBE-91E9-FCD05D64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F10C-92CE-4811-8249-078E968A8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29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B7CC-9A75-4EDC-87E8-BBC1EE861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321A4-A985-49B3-82DB-CC1209D0D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F63CF-7D74-485B-AB33-1BFF9E67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8F7A-5886-47E4-A436-7F194DB27C62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D2ED5-4E26-41D7-9D36-AF111CB6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90485-B7D0-473D-BEF0-DF799AF9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F10C-92CE-4811-8249-078E968A8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4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51A39-5D4F-4163-8343-9A91DB59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8837B-CDB6-46C7-BBF2-A5E4C42A3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9AC80-83BB-4B61-B168-D989393CB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3AC5D-0F19-490E-BF0D-D5965545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8F7A-5886-47E4-A436-7F194DB27C62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102CB-F7DC-4CF8-9C70-743695AB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F7E4D-CE6A-4AAA-9649-A6DFED15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F10C-92CE-4811-8249-078E968A8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6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00BC-9A53-4449-9414-3043F539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546F6-2039-4927-8A00-919D9D6EE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22F05-E711-4B19-83E3-FCBF26FD1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228C5-3119-4675-ABA9-789283D33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D2624-15B9-4F4A-AAB9-03E175B17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FA03D-26D8-4867-AD50-B7C72225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8F7A-5886-47E4-A436-7F194DB27C62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0EF5E-AE7C-4BC3-9E97-3D9ACDAB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8BC12-1BB8-4C80-9CA5-1AE03BDC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F10C-92CE-4811-8249-078E968A8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80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255B-E844-4930-8446-1FDD4A8E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5F426-F544-42C3-8D16-F7FD6A8F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8F7A-5886-47E4-A436-7F194DB27C62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AD149-3D9D-4C20-9866-A3FDD40D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3C30F-9DE1-4005-A412-66383755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F10C-92CE-4811-8249-078E968A8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41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8C1FE-30CF-48D0-8661-82F625B0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8F7A-5886-47E4-A436-7F194DB27C62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1B3E2-00F1-412B-AFBE-449CBBAA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B0C81-5556-4211-9C55-F65EBC2F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F10C-92CE-4811-8249-078E968A8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8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58F4-7E46-42CC-BBD3-1A1D85EC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9DB7-C2B2-4CCD-928E-24F9F393C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72077-5735-44BE-919A-2CC162283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C007A-945A-48C3-9D94-24F890E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8F7A-5886-47E4-A436-7F194DB27C62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7367C-0091-4507-88B8-7E18D927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38AF1-B71D-4988-9967-5F5DB7F5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F10C-92CE-4811-8249-078E968A8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35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1C92-7337-4B53-BF62-EDD4F4C1D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5C099-E12E-480B-8216-8569C9B81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C212-F678-4AD9-9D71-29F9269B4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E6C75-95BE-47DB-BBCE-D24DE8A4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8F7A-5886-47E4-A436-7F194DB27C62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2EC2E-17E7-4B92-9F07-0BCDEA64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5E27D-5977-4B4B-9BA3-69F476E2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F10C-92CE-4811-8249-078E968A8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4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CDCDD-3B21-4532-ADDD-995B6F93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26BC8-63F8-4614-9B2B-B2911539E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0B45A-164D-4E16-AF86-47D6AB45E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D8F7A-5886-47E4-A436-7F194DB27C62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3252C-37BE-4B76-B2F3-CBD5C0BE5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3A243-C72B-4B86-8C5D-001615098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F10C-92CE-4811-8249-078E968A8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2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EB301-0A67-4DB4-9F78-63A585E53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zh-CN" altLang="en-US" sz="5600" dirty="0"/>
              <a:t>学生管理信息系统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B47F9-AEAC-4D6C-89B2-4C1D610AB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dirty="0"/>
              <a:t>苏祎昀</a:t>
            </a:r>
            <a:endParaRPr lang="en-US" altLang="zh-CN" dirty="0"/>
          </a:p>
          <a:p>
            <a:pPr algn="l"/>
            <a:r>
              <a:rPr lang="en-US" altLang="zh-CN" dirty="0"/>
              <a:t>2019/08/08</a:t>
            </a:r>
            <a:endParaRPr lang="zh-CN" alt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79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6F7E9-C838-416C-9F4D-196ADADC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CN">
                <a:solidFill>
                  <a:schemeClr val="accent1"/>
                </a:solidFill>
              </a:rPr>
              <a:t> </a:t>
            </a:r>
            <a:r>
              <a:rPr lang="zh-CN" altLang="en-US">
                <a:solidFill>
                  <a:schemeClr val="accent1"/>
                </a:solidFill>
              </a:rPr>
              <a:t>版本信息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B93E4-2D47-4FCD-B864-7979ABC7F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zh-CN" altLang="en-US" sz="2400" dirty="0"/>
              <a:t>编辑</a:t>
            </a:r>
            <a:r>
              <a:rPr lang="en-US" altLang="zh-CN" sz="2400" dirty="0"/>
              <a:t>VIM</a:t>
            </a:r>
          </a:p>
          <a:p>
            <a:pPr lvl="1"/>
            <a:r>
              <a:rPr lang="zh-CN" altLang="en-US" dirty="0"/>
              <a:t>版本７</a:t>
            </a:r>
            <a:r>
              <a:rPr lang="en-US" altLang="zh-CN" dirty="0"/>
              <a:t>.</a:t>
            </a:r>
            <a:r>
              <a:rPr lang="zh-CN" altLang="en-US" dirty="0"/>
              <a:t>４</a:t>
            </a:r>
            <a:r>
              <a:rPr lang="en-US" altLang="zh-CN" dirty="0"/>
              <a:t>.</a:t>
            </a:r>
            <a:r>
              <a:rPr lang="zh-CN" altLang="en-US" dirty="0"/>
              <a:t>１６８９</a:t>
            </a:r>
            <a:endParaRPr lang="en-US" altLang="zh-CN" dirty="0"/>
          </a:p>
          <a:p>
            <a:r>
              <a:rPr lang="zh-CN" altLang="en-US" sz="2400" dirty="0"/>
              <a:t>编译</a:t>
            </a:r>
            <a:r>
              <a:rPr lang="en-US" altLang="zh-CN" sz="2400" dirty="0" err="1"/>
              <a:t>Gcc</a:t>
            </a:r>
            <a:endParaRPr lang="en-US" altLang="zh-CN" sz="2400" dirty="0"/>
          </a:p>
          <a:p>
            <a:pPr lvl="1"/>
            <a:r>
              <a:rPr lang="en-US" altLang="zh-CN" dirty="0"/>
              <a:t> version 5.4.0 20160609 (Ubuntu 5.4.0-6ubuntu1~16.04.11) </a:t>
            </a:r>
          </a:p>
          <a:p>
            <a:r>
              <a:rPr lang="zh-CN" altLang="en-US" sz="2400" dirty="0"/>
              <a:t>调试</a:t>
            </a:r>
            <a:r>
              <a:rPr lang="en-US" altLang="zh-CN" sz="2400" dirty="0" err="1"/>
              <a:t>gdb</a:t>
            </a:r>
            <a:endParaRPr lang="en-US" altLang="zh-CN" sz="2400" dirty="0"/>
          </a:p>
          <a:p>
            <a:pPr lvl="1"/>
            <a:r>
              <a:rPr lang="en-US" altLang="zh-CN" dirty="0"/>
              <a:t>GNU </a:t>
            </a:r>
            <a:r>
              <a:rPr lang="en-US" altLang="zh-CN" dirty="0" err="1"/>
              <a:t>gdb</a:t>
            </a:r>
            <a:r>
              <a:rPr lang="en-US" altLang="zh-CN" dirty="0"/>
              <a:t> (Ubuntu 7.11.1-0ubuntu1~16.5) 7.11.1</a:t>
            </a:r>
            <a:br>
              <a:rPr lang="en-US" altLang="zh-CN" dirty="0"/>
            </a:br>
            <a:r>
              <a:rPr lang="en-US" altLang="zh-CN" dirty="0"/>
              <a:t>Copyright (C) 2016 Free Software Foundation, Inc.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782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4609-2CBA-4F0A-BD03-E1160366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开发环境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43B7F-8F6B-4F58-8E8B-F25D1EEB1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10A65-7D86-4006-AD05-DBB12B1E2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598310" cy="483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0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FA21-55F5-4417-83FF-0DAB5337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调试方法：</a:t>
            </a:r>
            <a:r>
              <a:rPr lang="en-US" altLang="zh-CN" dirty="0"/>
              <a:t> version 5.4.0 20160609 (Ubuntu 5.4.0-6ubuntu1~16.04.11)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9395AF-94D1-44E7-9BCE-D1D6ADAAE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648" y="2496213"/>
            <a:ext cx="5570703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6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757A-17BB-403A-A57A-35AA759C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GNU </a:t>
            </a:r>
            <a:r>
              <a:rPr lang="en-US" altLang="zh-CN" dirty="0" err="1"/>
              <a:t>gdb</a:t>
            </a:r>
            <a:r>
              <a:rPr lang="en-US" altLang="zh-CN" dirty="0"/>
              <a:t> (Ubuntu 7.11.1-0ubuntu1~16.5) 7.11.1</a:t>
            </a:r>
            <a:br>
              <a:rPr lang="en-US" altLang="zh-CN" dirty="0"/>
            </a:br>
            <a:r>
              <a:rPr lang="en-US" altLang="zh-CN" dirty="0"/>
              <a:t>Copyright (C) 2016 Free Software Foundation, Inc.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A28A0-6D37-4C01-9AAC-4CC10B35B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15D99-82E7-4692-B8B9-CDE5773F0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87" y="1991614"/>
            <a:ext cx="10539969" cy="381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3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2F55-187D-4B8D-A2CD-6283FD74A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实现功能</a:t>
            </a:r>
            <a:endParaRPr lang="zh-CN" alt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A787D7-B167-4B78-B345-48D4A02D11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758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983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E44E-00C8-4EE6-800C-D8DC7F54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特色功能</a:t>
            </a:r>
          </a:p>
        </p:txBody>
      </p:sp>
      <p:pic>
        <p:nvPicPr>
          <p:cNvPr id="1027" name="Picture 1">
            <a:extLst>
              <a:ext uri="{FF2B5EF4-FFF2-40B4-BE49-F238E27FC236}">
                <a16:creationId xmlns:a16="http://schemas.microsoft.com/office/drawing/2014/main" id="{1AC55AEA-933F-4AE5-9BE2-B7AE254D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66" y="1457142"/>
            <a:ext cx="5037137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">
            <a:extLst>
              <a:ext uri="{FF2B5EF4-FFF2-40B4-BE49-F238E27FC236}">
                <a16:creationId xmlns:a16="http://schemas.microsoft.com/office/drawing/2014/main" id="{929C6DF7-33C3-48A8-8757-F026E2F12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66" y="3138120"/>
            <a:ext cx="5933464" cy="32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">
            <a:extLst>
              <a:ext uri="{FF2B5EF4-FFF2-40B4-BE49-F238E27FC236}">
                <a16:creationId xmlns:a16="http://schemas.microsoft.com/office/drawing/2014/main" id="{1649DEA2-A48A-450E-9BF1-EBF51125F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09" y="4552842"/>
            <a:ext cx="2633662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">
            <a:extLst>
              <a:ext uri="{FF2B5EF4-FFF2-40B4-BE49-F238E27FC236}">
                <a16:creationId xmlns:a16="http://schemas.microsoft.com/office/drawing/2014/main" id="{BA61B151-A5E5-4AB0-85DA-D0BB915C4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803" y="1648673"/>
            <a:ext cx="5971215" cy="414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52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1106-43CD-4024-A333-1D86DB0F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zh-CN" altLang="en-US"/>
              <a:t>感受和收获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88C10-FCAE-406C-B127-3C7DA6B00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lvl="1"/>
            <a:r>
              <a:rPr lang="zh-CN" altLang="zh-CN"/>
              <a:t>对</a:t>
            </a:r>
            <a:r>
              <a:rPr lang="en-US" altLang="zh-CN"/>
              <a:t>gdb</a:t>
            </a:r>
            <a:r>
              <a:rPr lang="zh-CN" altLang="zh-CN"/>
              <a:t>掌握的更加熟练了</a:t>
            </a:r>
          </a:p>
          <a:p>
            <a:pPr lvl="1"/>
            <a:r>
              <a:rPr lang="zh-CN" altLang="zh-CN"/>
              <a:t>对</a:t>
            </a:r>
            <a:r>
              <a:rPr lang="en-US" altLang="zh-CN"/>
              <a:t>makefile</a:t>
            </a:r>
            <a:r>
              <a:rPr lang="zh-CN" altLang="zh-CN"/>
              <a:t>掌握的更加熟练了</a:t>
            </a:r>
          </a:p>
          <a:p>
            <a:pPr lvl="1"/>
            <a:r>
              <a:rPr lang="en-US" altLang="zh-CN"/>
              <a:t>getchar()</a:t>
            </a:r>
            <a:r>
              <a:rPr lang="zh-CN" altLang="zh-CN"/>
              <a:t>的使用</a:t>
            </a:r>
          </a:p>
          <a:p>
            <a:pPr lvl="1"/>
            <a:r>
              <a:rPr lang="en-US" altLang="zh-CN"/>
              <a:t>system(“clear”)</a:t>
            </a:r>
            <a:endParaRPr lang="zh-CN" altLang="zh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keleton">
            <a:extLst>
              <a:ext uri="{FF2B5EF4-FFF2-40B4-BE49-F238E27FC236}">
                <a16:creationId xmlns:a16="http://schemas.microsoft.com/office/drawing/2014/main" id="{5644A5E9-9220-463C-A37E-6711DDF59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90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76D6D-BA92-45E5-A250-6C2F7848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谢谢观看</a:t>
            </a:r>
            <a:br>
              <a:rPr lang="en-US" altLang="zh-CN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altLang="zh-CN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366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Office Theme</vt:lpstr>
      <vt:lpstr>学生管理信息系统</vt:lpstr>
      <vt:lpstr> 版本信息</vt:lpstr>
      <vt:lpstr>开发环境</vt:lpstr>
      <vt:lpstr>调试方法： version 5.4.0 20160609 (Ubuntu 5.4.0-6ubuntu1~16.04.11)  </vt:lpstr>
      <vt:lpstr>GNU gdb (Ubuntu 7.11.1-0ubuntu1~16.5) 7.11.1 Copyright (C) 2016 Free Software Foundation, Inc. </vt:lpstr>
      <vt:lpstr>实现功能</vt:lpstr>
      <vt:lpstr>特色功能</vt:lpstr>
      <vt:lpstr>感受和收获</vt:lpstr>
      <vt:lpstr>谢谢观看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学生管理信息系统</dc:title>
  <dc:creator>Su Yiyun</dc:creator>
  <cp:lastModifiedBy>Su Yiyun</cp:lastModifiedBy>
  <cp:revision>1</cp:revision>
  <dcterms:created xsi:type="dcterms:W3CDTF">2019-08-08T02:19:16Z</dcterms:created>
  <dcterms:modified xsi:type="dcterms:W3CDTF">2019-08-08T02:19:19Z</dcterms:modified>
</cp:coreProperties>
</file>