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59" r:id="rId4"/>
    <p:sldId id="266" r:id="rId5"/>
    <p:sldId id="260" r:id="rId6"/>
    <p:sldId id="261" r:id="rId7"/>
    <p:sldId id="256" r:id="rId8"/>
    <p:sldId id="258" r:id="rId9"/>
    <p:sldId id="263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CD979-3C43-466C-B753-A6CF9243CFED}" type="doc">
      <dgm:prSet loTypeId="urn:microsoft.com/office/officeart/2009/layout/CircleArrowProcess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C6E303B-C1BF-48DF-B55D-3F764AA5C58B}">
      <dgm:prSet phldrT="[文字]"/>
      <dgm:spPr/>
      <dgm:t>
        <a:bodyPr/>
        <a:lstStyle/>
        <a:p>
          <a:r>
            <a:rPr lang="en-US" altLang="en-US" dirty="0">
              <a:latin typeface="MV Boli" panose="02000500030200090000" pitchFamily="2" charset="0"/>
              <a:cs typeface="MV Boli" panose="02000500030200090000" pitchFamily="2" charset="0"/>
            </a:rPr>
            <a:t>Situation</a:t>
          </a:r>
          <a:endParaRPr lang="zh-TW" altLang="en-US" dirty="0"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4F2C4CD8-D78A-4676-A676-45A86765697C}" type="parTrans" cxnId="{50F647BE-9165-457C-8A3B-B2BD91137A22}">
      <dgm:prSet/>
      <dgm:spPr/>
      <dgm:t>
        <a:bodyPr/>
        <a:lstStyle/>
        <a:p>
          <a:endParaRPr lang="zh-TW" altLang="en-US"/>
        </a:p>
      </dgm:t>
    </dgm:pt>
    <dgm:pt modelId="{5F17C84B-39FB-482E-9CE0-10BA7F12D36E}" type="sibTrans" cxnId="{50F647BE-9165-457C-8A3B-B2BD91137A22}">
      <dgm:prSet/>
      <dgm:spPr/>
      <dgm:t>
        <a:bodyPr/>
        <a:lstStyle/>
        <a:p>
          <a:endParaRPr lang="zh-TW" altLang="en-US"/>
        </a:p>
      </dgm:t>
    </dgm:pt>
    <dgm:pt modelId="{AB86E824-F72B-4526-8B7A-3B3CC74942DC}">
      <dgm:prSet phldrT="[文字]"/>
      <dgm:spPr/>
      <dgm:t>
        <a:bodyPr/>
        <a:lstStyle/>
        <a:p>
          <a:r>
            <a:rPr lang="en-US" altLang="en-US" dirty="0">
              <a:latin typeface="MV Boli" panose="02000500030200090000" pitchFamily="2" charset="0"/>
              <a:cs typeface="MV Boli" panose="02000500030200090000" pitchFamily="2" charset="0"/>
            </a:rPr>
            <a:t>Complication</a:t>
          </a:r>
          <a:endParaRPr lang="zh-TW" altLang="en-US" dirty="0"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A925BF90-C9D7-4280-BC3E-52E987375838}" type="parTrans" cxnId="{AF9E671C-158C-40C8-932D-ACF9CD588E7E}">
      <dgm:prSet/>
      <dgm:spPr/>
      <dgm:t>
        <a:bodyPr/>
        <a:lstStyle/>
        <a:p>
          <a:endParaRPr lang="zh-TW" altLang="en-US"/>
        </a:p>
      </dgm:t>
    </dgm:pt>
    <dgm:pt modelId="{94C15417-3F65-4C69-ADD3-0266BBBE21C7}" type="sibTrans" cxnId="{AF9E671C-158C-40C8-932D-ACF9CD588E7E}">
      <dgm:prSet/>
      <dgm:spPr/>
      <dgm:t>
        <a:bodyPr/>
        <a:lstStyle/>
        <a:p>
          <a:endParaRPr lang="zh-TW" altLang="en-US"/>
        </a:p>
      </dgm:t>
    </dgm:pt>
    <dgm:pt modelId="{07486896-B8A7-4ED3-8A9E-BA8D5C292A36}">
      <dgm:prSet phldrT="[文字]"/>
      <dgm:spPr/>
      <dgm:t>
        <a:bodyPr/>
        <a:lstStyle/>
        <a:p>
          <a:r>
            <a:rPr lang="en-US" altLang="en-US" dirty="0">
              <a:latin typeface="MV Boli" panose="02000500030200090000" pitchFamily="2" charset="0"/>
              <a:cs typeface="MV Boli" panose="02000500030200090000" pitchFamily="2" charset="0"/>
            </a:rPr>
            <a:t>Question</a:t>
          </a:r>
          <a:endParaRPr lang="zh-TW" altLang="en-US" dirty="0"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FF8E2B3B-1890-4060-890B-EF52F81CC3BC}" type="parTrans" cxnId="{8D63847F-764F-4726-A4ED-14F13156E7E1}">
      <dgm:prSet/>
      <dgm:spPr/>
      <dgm:t>
        <a:bodyPr/>
        <a:lstStyle/>
        <a:p>
          <a:endParaRPr lang="zh-TW" altLang="en-US"/>
        </a:p>
      </dgm:t>
    </dgm:pt>
    <dgm:pt modelId="{09993AD5-443E-4DE5-A5E6-0AC0C3E99BEF}" type="sibTrans" cxnId="{8D63847F-764F-4726-A4ED-14F13156E7E1}">
      <dgm:prSet/>
      <dgm:spPr/>
      <dgm:t>
        <a:bodyPr/>
        <a:lstStyle/>
        <a:p>
          <a:endParaRPr lang="zh-TW" altLang="en-US"/>
        </a:p>
      </dgm:t>
    </dgm:pt>
    <dgm:pt modelId="{58F38E32-5956-41D6-ACC6-F00DD99D7666}" type="pres">
      <dgm:prSet presAssocID="{F6FCD979-3C43-466C-B753-A6CF9243CFE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9707979-7A2F-491D-8AC5-2F640CD328E0}" type="pres">
      <dgm:prSet presAssocID="{6C6E303B-C1BF-48DF-B55D-3F764AA5C58B}" presName="Accent1" presStyleCnt="0"/>
      <dgm:spPr/>
    </dgm:pt>
    <dgm:pt modelId="{09F40A77-BF19-496C-B3CA-2192892D8195}" type="pres">
      <dgm:prSet presAssocID="{6C6E303B-C1BF-48DF-B55D-3F764AA5C58B}" presName="Accent" presStyleLbl="node1" presStyleIdx="0" presStyleCnt="3"/>
      <dgm:spPr/>
    </dgm:pt>
    <dgm:pt modelId="{3555C4F1-37BC-4B38-8C92-CF9B5F2CDF83}" type="pres">
      <dgm:prSet presAssocID="{6C6E303B-C1BF-48DF-B55D-3F764AA5C58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6B7DB59-874E-4F06-81FC-485232986D3A}" type="pres">
      <dgm:prSet presAssocID="{AB86E824-F72B-4526-8B7A-3B3CC74942DC}" presName="Accent2" presStyleCnt="0"/>
      <dgm:spPr/>
    </dgm:pt>
    <dgm:pt modelId="{118C2314-B7D4-4F20-BBA8-497E15C85D55}" type="pres">
      <dgm:prSet presAssocID="{AB86E824-F72B-4526-8B7A-3B3CC74942DC}" presName="Accent" presStyleLbl="node1" presStyleIdx="1" presStyleCnt="3"/>
      <dgm:spPr/>
    </dgm:pt>
    <dgm:pt modelId="{38276738-FD3F-4D2B-A363-3732E8A4AEE2}" type="pres">
      <dgm:prSet presAssocID="{AB86E824-F72B-4526-8B7A-3B3CC74942D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50A0326-E06B-417F-9901-DE733C4A27D6}" type="pres">
      <dgm:prSet presAssocID="{07486896-B8A7-4ED3-8A9E-BA8D5C292A36}" presName="Accent3" presStyleCnt="0"/>
      <dgm:spPr/>
    </dgm:pt>
    <dgm:pt modelId="{E5C9BF27-FE25-43E6-9E58-943CE9346680}" type="pres">
      <dgm:prSet presAssocID="{07486896-B8A7-4ED3-8A9E-BA8D5C292A36}" presName="Accent" presStyleLbl="node1" presStyleIdx="2" presStyleCnt="3"/>
      <dgm:spPr/>
    </dgm:pt>
    <dgm:pt modelId="{AE8EF103-AAAF-4D3B-ABA8-8C74A9734E54}" type="pres">
      <dgm:prSet presAssocID="{07486896-B8A7-4ED3-8A9E-BA8D5C292A3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F9E671C-158C-40C8-932D-ACF9CD588E7E}" srcId="{F6FCD979-3C43-466C-B753-A6CF9243CFED}" destId="{AB86E824-F72B-4526-8B7A-3B3CC74942DC}" srcOrd="1" destOrd="0" parTransId="{A925BF90-C9D7-4280-BC3E-52E987375838}" sibTransId="{94C15417-3F65-4C69-ADD3-0266BBBE21C7}"/>
    <dgm:cxn modelId="{A35E631F-67EB-4934-8A67-A938EDFE7066}" type="presOf" srcId="{6C6E303B-C1BF-48DF-B55D-3F764AA5C58B}" destId="{3555C4F1-37BC-4B38-8C92-CF9B5F2CDF83}" srcOrd="0" destOrd="0" presId="urn:microsoft.com/office/officeart/2009/layout/CircleArrowProcess"/>
    <dgm:cxn modelId="{F4271337-E3E5-43B9-B616-2599EAE192D6}" type="presOf" srcId="{AB86E824-F72B-4526-8B7A-3B3CC74942DC}" destId="{38276738-FD3F-4D2B-A363-3732E8A4AEE2}" srcOrd="0" destOrd="0" presId="urn:microsoft.com/office/officeart/2009/layout/CircleArrowProcess"/>
    <dgm:cxn modelId="{8D63847F-764F-4726-A4ED-14F13156E7E1}" srcId="{F6FCD979-3C43-466C-B753-A6CF9243CFED}" destId="{07486896-B8A7-4ED3-8A9E-BA8D5C292A36}" srcOrd="2" destOrd="0" parTransId="{FF8E2B3B-1890-4060-890B-EF52F81CC3BC}" sibTransId="{09993AD5-443E-4DE5-A5E6-0AC0C3E99BEF}"/>
    <dgm:cxn modelId="{E1040C95-DD2A-40ED-8920-BFF2D7F4BEC8}" type="presOf" srcId="{07486896-B8A7-4ED3-8A9E-BA8D5C292A36}" destId="{AE8EF103-AAAF-4D3B-ABA8-8C74A9734E54}" srcOrd="0" destOrd="0" presId="urn:microsoft.com/office/officeart/2009/layout/CircleArrowProcess"/>
    <dgm:cxn modelId="{26A0C1BA-B2EF-4DCF-A0C7-15F0F53AA44C}" type="presOf" srcId="{F6FCD979-3C43-466C-B753-A6CF9243CFED}" destId="{58F38E32-5956-41D6-ACC6-F00DD99D7666}" srcOrd="0" destOrd="0" presId="urn:microsoft.com/office/officeart/2009/layout/CircleArrowProcess"/>
    <dgm:cxn modelId="{50F647BE-9165-457C-8A3B-B2BD91137A22}" srcId="{F6FCD979-3C43-466C-B753-A6CF9243CFED}" destId="{6C6E303B-C1BF-48DF-B55D-3F764AA5C58B}" srcOrd="0" destOrd="0" parTransId="{4F2C4CD8-D78A-4676-A676-45A86765697C}" sibTransId="{5F17C84B-39FB-482E-9CE0-10BA7F12D36E}"/>
    <dgm:cxn modelId="{45CA66A8-F9BF-4931-AFBE-12C91A9BB300}" type="presParOf" srcId="{58F38E32-5956-41D6-ACC6-F00DD99D7666}" destId="{F9707979-7A2F-491D-8AC5-2F640CD328E0}" srcOrd="0" destOrd="0" presId="urn:microsoft.com/office/officeart/2009/layout/CircleArrowProcess"/>
    <dgm:cxn modelId="{8CB7961B-088F-49BA-9899-C5E18BEB9217}" type="presParOf" srcId="{F9707979-7A2F-491D-8AC5-2F640CD328E0}" destId="{09F40A77-BF19-496C-B3CA-2192892D8195}" srcOrd="0" destOrd="0" presId="urn:microsoft.com/office/officeart/2009/layout/CircleArrowProcess"/>
    <dgm:cxn modelId="{A839990B-20AB-4DE5-9C85-D0BDFBB57429}" type="presParOf" srcId="{58F38E32-5956-41D6-ACC6-F00DD99D7666}" destId="{3555C4F1-37BC-4B38-8C92-CF9B5F2CDF83}" srcOrd="1" destOrd="0" presId="urn:microsoft.com/office/officeart/2009/layout/CircleArrowProcess"/>
    <dgm:cxn modelId="{39C04AC7-C820-4828-9576-9B851FD685CA}" type="presParOf" srcId="{58F38E32-5956-41D6-ACC6-F00DD99D7666}" destId="{E6B7DB59-874E-4F06-81FC-485232986D3A}" srcOrd="2" destOrd="0" presId="urn:microsoft.com/office/officeart/2009/layout/CircleArrowProcess"/>
    <dgm:cxn modelId="{050DE114-CD40-4728-BFCE-852FC29BE93E}" type="presParOf" srcId="{E6B7DB59-874E-4F06-81FC-485232986D3A}" destId="{118C2314-B7D4-4F20-BBA8-497E15C85D55}" srcOrd="0" destOrd="0" presId="urn:microsoft.com/office/officeart/2009/layout/CircleArrowProcess"/>
    <dgm:cxn modelId="{18D02379-52F0-4D57-B3C6-831483FE5ED3}" type="presParOf" srcId="{58F38E32-5956-41D6-ACC6-F00DD99D7666}" destId="{38276738-FD3F-4D2B-A363-3732E8A4AEE2}" srcOrd="3" destOrd="0" presId="urn:microsoft.com/office/officeart/2009/layout/CircleArrowProcess"/>
    <dgm:cxn modelId="{552BB5CE-6491-4541-87E4-6ECCC21C51C5}" type="presParOf" srcId="{58F38E32-5956-41D6-ACC6-F00DD99D7666}" destId="{250A0326-E06B-417F-9901-DE733C4A27D6}" srcOrd="4" destOrd="0" presId="urn:microsoft.com/office/officeart/2009/layout/CircleArrowProcess"/>
    <dgm:cxn modelId="{AEBD455B-CBDC-452E-AEC4-98BA5B61C25D}" type="presParOf" srcId="{250A0326-E06B-417F-9901-DE733C4A27D6}" destId="{E5C9BF27-FE25-43E6-9E58-943CE9346680}" srcOrd="0" destOrd="0" presId="urn:microsoft.com/office/officeart/2009/layout/CircleArrowProcess"/>
    <dgm:cxn modelId="{C9911BBA-2CC5-406A-8D78-6538BDEAD908}" type="presParOf" srcId="{58F38E32-5956-41D6-ACC6-F00DD99D7666}" destId="{AE8EF103-AAAF-4D3B-ABA8-8C74A9734E5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40A77-BF19-496C-B3CA-2192892D8195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55C4F1-37BC-4B38-8C92-CF9B5F2CDF83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latin typeface="MV Boli" panose="02000500030200090000" pitchFamily="2" charset="0"/>
              <a:cs typeface="MV Boli" panose="02000500030200090000" pitchFamily="2" charset="0"/>
            </a:rPr>
            <a:t>Situation</a:t>
          </a:r>
          <a:endParaRPr lang="zh-TW" altLang="en-US" sz="1900" kern="1200" dirty="0"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3698614" y="941764"/>
        <a:ext cx="1449298" cy="724475"/>
      </dsp:txXfrm>
    </dsp:sp>
    <dsp:sp modelId="{118C2314-B7D4-4F20-BBA8-497E15C85D55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276738-FD3F-4D2B-A363-3732E8A4AEE2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latin typeface="MV Boli" panose="02000500030200090000" pitchFamily="2" charset="0"/>
              <a:cs typeface="MV Boli" panose="02000500030200090000" pitchFamily="2" charset="0"/>
            </a:rPr>
            <a:t>Complication</a:t>
          </a:r>
          <a:endParaRPr lang="zh-TW" altLang="en-US" sz="1900" kern="1200" dirty="0"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2977148" y="2449237"/>
        <a:ext cx="1449298" cy="724475"/>
      </dsp:txXfrm>
    </dsp:sp>
    <dsp:sp modelId="{E5C9BF27-FE25-43E6-9E58-943CE9346680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8EF103-AAAF-4D3B-ABA8-8C74A9734E54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latin typeface="MV Boli" panose="02000500030200090000" pitchFamily="2" charset="0"/>
              <a:cs typeface="MV Boli" panose="02000500030200090000" pitchFamily="2" charset="0"/>
            </a:rPr>
            <a:t>Question</a:t>
          </a:r>
          <a:endParaRPr lang="zh-TW" altLang="en-US" sz="1900" kern="1200" dirty="0"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8C378-C209-4570-874A-B7C5687DC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80A72D-A9B0-41E7-B504-2F5C7B36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2C9F3-1B7E-4911-A5CE-5534C904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812CD9-D75E-4DD5-90CF-AF4148A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3B7A8-A90F-49C5-A168-EEDD7CB6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6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1E2F8-9550-4792-AA0B-12D6300D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5A12D9-CBF3-4BF3-B286-07F2BD67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AA244-8F21-4A1B-AF36-3988B3E5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F4E28-B353-4BE2-8908-8D99E6D6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4B796-63F4-4D91-8A79-9C242DB6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A91CB9-DFB0-4C68-BA99-3CE6BAB7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50E8EA-7C92-4C5D-AE4F-15B21F29B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ECC22A-78D5-45A3-9633-E729CB12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1F8A94-8F45-468A-B676-C1454344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04506-22EA-4B8D-906E-6F87DDA0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9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98509-C351-4D98-85B6-E5B0BE82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1F716-0C65-4963-B42F-52C665A4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5F9D4-4755-4B6C-973E-A80F6B79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1991F-ED4C-4C60-B7F5-95EAF0D1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F321B5-408B-41AE-818E-0A0F819C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46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24410-0F84-4C1E-8BC4-BC608F3E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CD37F1-356E-4CC2-9D03-8D50778B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7C215B-DB2F-4701-8F15-4CEF226A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7B2780-8285-4763-85C4-BA2A3167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848E41-1999-4753-AEE6-068E9AD0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8FB17-506C-4D29-AB43-D404F7A4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962DE-D55A-4016-8F7D-144D3E91D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3F210-08C8-4438-B858-97504C97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964A1F-8FAA-40E4-9A91-04AC95D8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DCB5C-55C4-40C1-9D22-FA3C898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63E1C9-72A8-4FB8-9054-1929BB2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4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2E9ED-AF95-4805-952F-CD27CF7A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82CEA5-A3E9-41A1-B2DE-7D6C3924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8FAB0D-997A-445D-B050-53CF6D75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8EECEA-A68A-4ADA-881F-A5087C3CB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481ABB-30CF-4B63-A3DC-117EA040B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2946E6-3F40-41F9-A8CA-6A9544D2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064823-EF78-4F2F-B860-4798540F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B9EF07-A228-4A14-B40B-AD231A53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72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3AA29-92B8-4C34-895E-4880D328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51CF9B-1217-4EED-BA8B-A9CC572A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88BDA8-F3F0-4BE0-9683-6E4CF77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391D16-BC61-41C3-91DB-C35EACF4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72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447DC4-488C-4AFA-BB52-7F5C87A0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01DFB8-B00E-49CE-A573-E699EAA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CA6C87-43D3-489A-A802-CE43CF47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90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D9FE4-67FE-4FD0-B033-F0351416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9B32B-1D1B-4D01-91AD-ED85CC1F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6A6D9D-3C10-48A2-9F1A-C9A5D43A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7CB1B4-773E-4402-B105-4A6DECA1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A54CDD-79C7-441E-B202-D4F03F2F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CE54B2-050A-4A9D-B3FC-B9E5CB6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8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7FDB6-160C-473E-B0E1-FA034578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E797BA-288C-4865-8882-BCE632645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6C391B-2EEF-43DA-A428-3E54AE82F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02A568-BF52-401F-B9FC-E7A23F17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1B54A-1418-492E-95D2-0C697E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89D74-F494-4883-99DD-B3CCA953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0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FC7AB8-13E7-41E3-AF28-56FF490E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165A2C-BB67-46F8-9932-1D9DD629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D6ED32-1BF0-49FF-80E0-6E54D8C82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1EF-1429-4057-B7E2-8E1FCBCFA374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1AEF9-B646-4485-A7A1-4645D6A02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72B8B-BAA7-42FD-B0F4-8C075FE1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CB294-13BA-4DF1-A7CB-42B03111A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8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14C3E9CA-672C-4B5E-8B3E-4C97789CA922}"/>
              </a:ext>
            </a:extLst>
          </p:cNvPr>
          <p:cNvGrpSpPr/>
          <p:nvPr/>
        </p:nvGrpSpPr>
        <p:grpSpPr>
          <a:xfrm>
            <a:off x="781638" y="175829"/>
            <a:ext cx="9593960" cy="5642872"/>
            <a:chOff x="370158" y="305369"/>
            <a:chExt cx="9593960" cy="564287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A18A613-5405-4F9A-AFB6-63774E7FB30F}"/>
                </a:ext>
              </a:extLst>
            </p:cNvPr>
            <p:cNvSpPr/>
            <p:nvPr/>
          </p:nvSpPr>
          <p:spPr>
            <a:xfrm>
              <a:off x="587630" y="1501635"/>
              <a:ext cx="4617720" cy="3980793"/>
            </a:xfrm>
            <a:prstGeom prst="triangle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902BA9C-8ADD-4EFC-AD60-8D4D603A6709}"/>
                </a:ext>
              </a:extLst>
            </p:cNvPr>
            <p:cNvCxnSpPr>
              <a:cxnSpLocks/>
            </p:cNvCxnSpPr>
            <p:nvPr/>
          </p:nvCxnSpPr>
          <p:spPr>
            <a:xfrm>
              <a:off x="1874582" y="3238995"/>
              <a:ext cx="203543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0FD7B83D-16C0-4E96-8BF0-3D359F2584CE}"/>
                </a:ext>
              </a:extLst>
            </p:cNvPr>
            <p:cNvCxnSpPr>
              <a:cxnSpLocks/>
            </p:cNvCxnSpPr>
            <p:nvPr/>
          </p:nvCxnSpPr>
          <p:spPr>
            <a:xfrm>
              <a:off x="1404875" y="4079407"/>
              <a:ext cx="29908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E4B741B-149B-4198-96A0-6AFA7D95562A}"/>
                </a:ext>
              </a:extLst>
            </p:cNvPr>
            <p:cNvSpPr txBox="1"/>
            <p:nvPr/>
          </p:nvSpPr>
          <p:spPr>
            <a:xfrm>
              <a:off x="4745205" y="2128863"/>
              <a:ext cx="14863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latin typeface="Gabriola" panose="04040605051002020D02" pitchFamily="82" charset="0"/>
                </a:rPr>
                <a:t>Answer</a:t>
              </a:r>
              <a:endParaRPr lang="zh-TW" altLang="en-US" sz="4400" dirty="0">
                <a:latin typeface="Gabriola" panose="04040605051002020D02" pitchFamily="82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D2BAFE-9C41-40B8-B208-9BB43A792414}"/>
                </a:ext>
              </a:extLst>
            </p:cNvPr>
            <p:cNvSpPr txBox="1"/>
            <p:nvPr/>
          </p:nvSpPr>
          <p:spPr>
            <a:xfrm>
              <a:off x="5125163" y="3240933"/>
              <a:ext cx="1976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latin typeface="Gabriola" panose="04040605051002020D02" pitchFamily="82" charset="0"/>
                </a:rPr>
                <a:t>Argument</a:t>
              </a:r>
              <a:endParaRPr lang="zh-TW" altLang="en-US" sz="4400" dirty="0">
                <a:latin typeface="Gabriola" panose="04040605051002020D02" pitchFamily="82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84EF59F-F7AA-4FE0-ACCE-3663BA20C136}"/>
                </a:ext>
              </a:extLst>
            </p:cNvPr>
            <p:cNvSpPr txBox="1"/>
            <p:nvPr/>
          </p:nvSpPr>
          <p:spPr>
            <a:xfrm>
              <a:off x="5879717" y="4543944"/>
              <a:ext cx="11560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latin typeface="Gabriola" panose="04040605051002020D02" pitchFamily="82" charset="0"/>
                </a:rPr>
                <a:t>Event</a:t>
              </a:r>
              <a:endParaRPr lang="zh-TW" altLang="en-US" sz="4400" dirty="0">
                <a:latin typeface="Gabriola" panose="04040605051002020D02" pitchFamily="82" charset="0"/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511AAC4-4F20-4CE6-A189-326695563663}"/>
                </a:ext>
              </a:extLst>
            </p:cNvPr>
            <p:cNvCxnSpPr>
              <a:cxnSpLocks/>
            </p:cNvCxnSpPr>
            <p:nvPr/>
          </p:nvCxnSpPr>
          <p:spPr>
            <a:xfrm>
              <a:off x="2896489" y="3238995"/>
              <a:ext cx="0" cy="8404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922380E-6C04-4CA7-AC88-4552AEE08B77}"/>
                </a:ext>
              </a:extLst>
            </p:cNvPr>
            <p:cNvCxnSpPr/>
            <p:nvPr/>
          </p:nvCxnSpPr>
          <p:spPr>
            <a:xfrm>
              <a:off x="1404875" y="4079406"/>
              <a:ext cx="0" cy="14030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DBC350B-8A18-4E81-9BF3-77E6DD701D51}"/>
                </a:ext>
              </a:extLst>
            </p:cNvPr>
            <p:cNvCxnSpPr>
              <a:endCxn id="6" idx="3"/>
            </p:cNvCxnSpPr>
            <p:nvPr/>
          </p:nvCxnSpPr>
          <p:spPr>
            <a:xfrm>
              <a:off x="2896489" y="4079407"/>
              <a:ext cx="1" cy="14030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87DD08F-8428-4C2D-A522-D194BAA569ED}"/>
                </a:ext>
              </a:extLst>
            </p:cNvPr>
            <p:cNvCxnSpPr/>
            <p:nvPr/>
          </p:nvCxnSpPr>
          <p:spPr>
            <a:xfrm>
              <a:off x="2150682" y="4079407"/>
              <a:ext cx="0" cy="14030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F8B2629-1B52-461E-B455-F9C54C355494}"/>
                </a:ext>
              </a:extLst>
            </p:cNvPr>
            <p:cNvCxnSpPr/>
            <p:nvPr/>
          </p:nvCxnSpPr>
          <p:spPr>
            <a:xfrm>
              <a:off x="4388103" y="4079495"/>
              <a:ext cx="53975" cy="14030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738EAD7-8D88-4AC9-9563-304E7359A48E}"/>
                </a:ext>
              </a:extLst>
            </p:cNvPr>
            <p:cNvCxnSpPr/>
            <p:nvPr/>
          </p:nvCxnSpPr>
          <p:spPr>
            <a:xfrm>
              <a:off x="3638330" y="4079407"/>
              <a:ext cx="23176" cy="14030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C84DEE65-BB7F-4309-8F9A-7D2B476B3FBF}"/>
                </a:ext>
              </a:extLst>
            </p:cNvPr>
            <p:cNvSpPr/>
            <p:nvPr/>
          </p:nvSpPr>
          <p:spPr>
            <a:xfrm flipH="1">
              <a:off x="3845213" y="2398495"/>
              <a:ext cx="764435" cy="3770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61D84191-B86F-4873-A953-5052529C3A82}"/>
                </a:ext>
              </a:extLst>
            </p:cNvPr>
            <p:cNvSpPr/>
            <p:nvPr/>
          </p:nvSpPr>
          <p:spPr>
            <a:xfrm flipH="1">
              <a:off x="4293253" y="3536970"/>
              <a:ext cx="764435" cy="3770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440B4FB0-E3D6-4A20-A87C-CBB942C11C7A}"/>
                </a:ext>
              </a:extLst>
            </p:cNvPr>
            <p:cNvSpPr/>
            <p:nvPr/>
          </p:nvSpPr>
          <p:spPr>
            <a:xfrm flipH="1">
              <a:off x="5051631" y="4809542"/>
              <a:ext cx="764435" cy="3770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CA3BEFD-E5D9-45E7-8CA1-9289427E0210}"/>
                </a:ext>
              </a:extLst>
            </p:cNvPr>
            <p:cNvSpPr txBox="1"/>
            <p:nvPr/>
          </p:nvSpPr>
          <p:spPr>
            <a:xfrm>
              <a:off x="2628857" y="2531109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A</a:t>
              </a:r>
              <a:endParaRPr lang="zh-TW" altLang="en-US" sz="40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1394AF2-3F1C-47BE-AF66-E296B5CF8970}"/>
                </a:ext>
              </a:extLst>
            </p:cNvPr>
            <p:cNvSpPr txBox="1"/>
            <p:nvPr/>
          </p:nvSpPr>
          <p:spPr>
            <a:xfrm>
              <a:off x="1821289" y="3293699"/>
              <a:ext cx="760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AR</a:t>
              </a:r>
              <a:endParaRPr lang="zh-TW" altLang="en-US" sz="4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2A380B5-D5A1-40CD-B6D1-783F3C3D3558}"/>
                </a:ext>
              </a:extLst>
            </p:cNvPr>
            <p:cNvSpPr txBox="1"/>
            <p:nvPr/>
          </p:nvSpPr>
          <p:spPr>
            <a:xfrm>
              <a:off x="3189032" y="3301188"/>
              <a:ext cx="760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AR</a:t>
              </a:r>
              <a:endParaRPr lang="zh-TW" altLang="en-US" sz="4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13F66EB-F40A-4AA9-BB4F-786C6F8700A8}"/>
                </a:ext>
              </a:extLst>
            </p:cNvPr>
            <p:cNvSpPr txBox="1"/>
            <p:nvPr/>
          </p:nvSpPr>
          <p:spPr>
            <a:xfrm>
              <a:off x="1558801" y="4483660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E</a:t>
              </a:r>
              <a:endParaRPr lang="zh-TW" altLang="en-US" sz="4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5B3979C-B940-4F4C-885D-EB79AAA837A1}"/>
                </a:ext>
              </a:extLst>
            </p:cNvPr>
            <p:cNvSpPr txBox="1"/>
            <p:nvPr/>
          </p:nvSpPr>
          <p:spPr>
            <a:xfrm>
              <a:off x="3039132" y="4489764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E</a:t>
              </a:r>
              <a:endParaRPr lang="zh-TW" altLang="en-US" sz="40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EC46656-09AC-488B-9AD3-B37B61A88422}"/>
                </a:ext>
              </a:extLst>
            </p:cNvPr>
            <p:cNvSpPr txBox="1"/>
            <p:nvPr/>
          </p:nvSpPr>
          <p:spPr>
            <a:xfrm>
              <a:off x="2314440" y="4483573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E</a:t>
              </a:r>
              <a:endParaRPr lang="zh-TW" altLang="en-US" sz="40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FC7DCD7-3537-42DF-BFDD-874DC69CEB85}"/>
                </a:ext>
              </a:extLst>
            </p:cNvPr>
            <p:cNvSpPr txBox="1"/>
            <p:nvPr/>
          </p:nvSpPr>
          <p:spPr>
            <a:xfrm>
              <a:off x="3799444" y="4494905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E</a:t>
              </a:r>
              <a:endParaRPr lang="zh-TW" altLang="en-US" sz="4000" dirty="0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30557FAE-C1DE-4C6E-BD6B-1641F41BE8BB}"/>
                </a:ext>
              </a:extLst>
            </p:cNvPr>
            <p:cNvSpPr/>
            <p:nvPr/>
          </p:nvSpPr>
          <p:spPr>
            <a:xfrm>
              <a:off x="4487975" y="2641464"/>
              <a:ext cx="3550162" cy="1056007"/>
            </a:xfrm>
            <a:prstGeom prst="arc">
              <a:avLst>
                <a:gd name="adj1" fmla="val 15736098"/>
                <a:gd name="adj2" fmla="val 1795638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18060933-FDF2-4A17-849C-8C201A45AF60}"/>
                </a:ext>
              </a:extLst>
            </p:cNvPr>
            <p:cNvSpPr/>
            <p:nvPr/>
          </p:nvSpPr>
          <p:spPr>
            <a:xfrm>
              <a:off x="5594852" y="3762107"/>
              <a:ext cx="2898146" cy="1275873"/>
            </a:xfrm>
            <a:prstGeom prst="arc">
              <a:avLst>
                <a:gd name="adj1" fmla="val 16243644"/>
                <a:gd name="adj2" fmla="val 5258832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5AB7EF-206C-455B-8470-7FD10CA33F7D}"/>
                </a:ext>
              </a:extLst>
            </p:cNvPr>
            <p:cNvSpPr txBox="1"/>
            <p:nvPr/>
          </p:nvSpPr>
          <p:spPr>
            <a:xfrm>
              <a:off x="6559586" y="2781197"/>
              <a:ext cx="221541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Arguments that </a:t>
              </a:r>
            </a:p>
            <a:p>
              <a:r>
                <a:rPr lang="en-US" altLang="zh-TW" dirty="0"/>
                <a:t>support your answers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1F0C35A-0360-4DCA-90DC-98586793D777}"/>
                </a:ext>
              </a:extLst>
            </p:cNvPr>
            <p:cNvSpPr txBox="1"/>
            <p:nvPr/>
          </p:nvSpPr>
          <p:spPr>
            <a:xfrm>
              <a:off x="7425305" y="4063471"/>
              <a:ext cx="253881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Event that support your Arguments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3FE1ED5-6709-4C7A-9028-82715E04DF5D}"/>
                </a:ext>
              </a:extLst>
            </p:cNvPr>
            <p:cNvSpPr txBox="1"/>
            <p:nvPr/>
          </p:nvSpPr>
          <p:spPr>
            <a:xfrm>
              <a:off x="2454756" y="5671242"/>
              <a:ext cx="12067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rPr>
                <a:t>Deductive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" name="箭號: 向右 2">
              <a:extLst>
                <a:ext uri="{FF2B5EF4-FFF2-40B4-BE49-F238E27FC236}">
                  <a16:creationId xmlns:a16="http://schemas.microsoft.com/office/drawing/2014/main" id="{A0E2E488-4F4B-4879-9E41-1FCA0A75C33D}"/>
                </a:ext>
              </a:extLst>
            </p:cNvPr>
            <p:cNvSpPr/>
            <p:nvPr/>
          </p:nvSpPr>
          <p:spPr>
            <a:xfrm>
              <a:off x="836129" y="5527716"/>
              <a:ext cx="4066679" cy="170862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箭號: 向下 3">
              <a:extLst>
                <a:ext uri="{FF2B5EF4-FFF2-40B4-BE49-F238E27FC236}">
                  <a16:creationId xmlns:a16="http://schemas.microsoft.com/office/drawing/2014/main" id="{5896FD0F-996D-41C6-A468-21D07313CC3F}"/>
                </a:ext>
              </a:extLst>
            </p:cNvPr>
            <p:cNvSpPr/>
            <p:nvPr/>
          </p:nvSpPr>
          <p:spPr>
            <a:xfrm flipV="1">
              <a:off x="370158" y="1599735"/>
              <a:ext cx="190498" cy="365558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5F43EC6-9DE6-41C9-8A29-7BD78301A462}"/>
                </a:ext>
              </a:extLst>
            </p:cNvPr>
            <p:cNvSpPr txBox="1"/>
            <p:nvPr/>
          </p:nvSpPr>
          <p:spPr>
            <a:xfrm>
              <a:off x="560656" y="1822849"/>
              <a:ext cx="1180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Inductive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FF13009-A838-4E13-917E-CFC1738B3886}"/>
                </a:ext>
              </a:extLst>
            </p:cNvPr>
            <p:cNvSpPr txBox="1"/>
            <p:nvPr/>
          </p:nvSpPr>
          <p:spPr>
            <a:xfrm>
              <a:off x="2618992" y="1720164"/>
              <a:ext cx="5293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Q</a:t>
              </a:r>
              <a:endParaRPr lang="zh-TW" altLang="en-US" sz="40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F5B28D43-D2C5-4B63-8EEC-8A1941C96FAE}"/>
                </a:ext>
              </a:extLst>
            </p:cNvPr>
            <p:cNvSpPr txBox="1"/>
            <p:nvPr/>
          </p:nvSpPr>
          <p:spPr>
            <a:xfrm>
              <a:off x="2674675" y="309416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S</a:t>
              </a:r>
              <a:endParaRPr lang="zh-TW" altLang="en-US" sz="40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C86FA5-BB3C-42F5-95B0-AE8064CC814B}"/>
                </a:ext>
              </a:extLst>
            </p:cNvPr>
            <p:cNvSpPr txBox="1"/>
            <p:nvPr/>
          </p:nvSpPr>
          <p:spPr>
            <a:xfrm>
              <a:off x="2626035" y="846907"/>
              <a:ext cx="4587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C</a:t>
              </a:r>
              <a:endParaRPr lang="zh-TW" altLang="en-US" sz="40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053DA710-7A65-4716-A2B4-1A0EB6B7DD65}"/>
                </a:ext>
              </a:extLst>
            </p:cNvPr>
            <p:cNvSpPr/>
            <p:nvPr/>
          </p:nvSpPr>
          <p:spPr>
            <a:xfrm>
              <a:off x="1895275" y="305369"/>
              <a:ext cx="1976746" cy="21368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箭號: 向右 51">
              <a:extLst>
                <a:ext uri="{FF2B5EF4-FFF2-40B4-BE49-F238E27FC236}">
                  <a16:creationId xmlns:a16="http://schemas.microsoft.com/office/drawing/2014/main" id="{3BC49A06-3409-42A1-AAA1-4EC38C9A1353}"/>
                </a:ext>
              </a:extLst>
            </p:cNvPr>
            <p:cNvSpPr/>
            <p:nvPr/>
          </p:nvSpPr>
          <p:spPr>
            <a:xfrm flipH="1">
              <a:off x="3998236" y="1118850"/>
              <a:ext cx="764435" cy="37706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960FBC8-FB51-4390-85A8-F9E94B02D3B7}"/>
                </a:ext>
              </a:extLst>
            </p:cNvPr>
            <p:cNvSpPr txBox="1"/>
            <p:nvPr/>
          </p:nvSpPr>
          <p:spPr>
            <a:xfrm>
              <a:off x="4810304" y="872577"/>
              <a:ext cx="2387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>
                  <a:latin typeface="Gabriola" panose="04040605051002020D02" pitchFamily="82" charset="0"/>
                </a:rPr>
                <a:t>Introduction</a:t>
              </a:r>
              <a:endParaRPr lang="zh-TW" altLang="en-US" sz="4400" dirty="0">
                <a:latin typeface="Gabriola" panose="040406050510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7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41FF783D-3383-4ED1-A27F-E79E6E61E5A5}"/>
              </a:ext>
            </a:extLst>
          </p:cNvPr>
          <p:cNvGrpSpPr/>
          <p:nvPr/>
        </p:nvGrpSpPr>
        <p:grpSpPr>
          <a:xfrm>
            <a:off x="132355" y="908162"/>
            <a:ext cx="13872908" cy="4403768"/>
            <a:chOff x="132355" y="908162"/>
            <a:chExt cx="13872908" cy="4403768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E4F6E5F-31C0-43F1-8A98-A117D33ECE71}"/>
                </a:ext>
              </a:extLst>
            </p:cNvPr>
            <p:cNvGrpSpPr/>
            <p:nvPr/>
          </p:nvGrpSpPr>
          <p:grpSpPr>
            <a:xfrm>
              <a:off x="132355" y="908162"/>
              <a:ext cx="6745482" cy="4403768"/>
              <a:chOff x="132355" y="908162"/>
              <a:chExt cx="6745482" cy="4403768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0CAB7DD1-A691-43E9-95D5-5DB29DA0DE90}"/>
                  </a:ext>
                </a:extLst>
              </p:cNvPr>
              <p:cNvGrpSpPr/>
              <p:nvPr/>
            </p:nvGrpSpPr>
            <p:grpSpPr>
              <a:xfrm>
                <a:off x="132355" y="908162"/>
                <a:ext cx="6745482" cy="4403768"/>
                <a:chOff x="765401" y="864201"/>
                <a:chExt cx="6745482" cy="4403768"/>
              </a:xfrm>
            </p:grpSpPr>
            <p:grpSp>
              <p:nvGrpSpPr>
                <p:cNvPr id="4" name="群組 3">
                  <a:extLst>
                    <a:ext uri="{FF2B5EF4-FFF2-40B4-BE49-F238E27FC236}">
                      <a16:creationId xmlns:a16="http://schemas.microsoft.com/office/drawing/2014/main" id="{2997AEC3-1950-4C39-9CF1-5910AD84AE8D}"/>
                    </a:ext>
                  </a:extLst>
                </p:cNvPr>
                <p:cNvGrpSpPr/>
                <p:nvPr/>
              </p:nvGrpSpPr>
              <p:grpSpPr>
                <a:xfrm>
                  <a:off x="765401" y="2505431"/>
                  <a:ext cx="6745482" cy="2762538"/>
                  <a:chOff x="-334653" y="2251431"/>
                  <a:chExt cx="6745482" cy="2762538"/>
                </a:xfrm>
              </p:grpSpPr>
              <p:sp>
                <p:nvSpPr>
                  <p:cNvPr id="5" name="矩形: 圓角 4">
                    <a:extLst>
                      <a:ext uri="{FF2B5EF4-FFF2-40B4-BE49-F238E27FC236}">
                        <a16:creationId xmlns:a16="http://schemas.microsoft.com/office/drawing/2014/main" id="{476C3A6B-5025-4028-8A4D-8F5F498F185E}"/>
                      </a:ext>
                    </a:extLst>
                  </p:cNvPr>
                  <p:cNvSpPr/>
                  <p:nvPr/>
                </p:nvSpPr>
                <p:spPr>
                  <a:xfrm>
                    <a:off x="-334653" y="4137276"/>
                    <a:ext cx="1696826" cy="876691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</a:rPr>
                      <a:t>天空晴空萬里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矩形: 圓角 5">
                    <a:extLst>
                      <a:ext uri="{FF2B5EF4-FFF2-40B4-BE49-F238E27FC236}">
                        <a16:creationId xmlns:a16="http://schemas.microsoft.com/office/drawing/2014/main" id="{685D74C5-5A7A-4117-9104-BFE4F0109CD5}"/>
                      </a:ext>
                    </a:extLst>
                  </p:cNvPr>
                  <p:cNvSpPr/>
                  <p:nvPr/>
                </p:nvSpPr>
                <p:spPr>
                  <a:xfrm>
                    <a:off x="2189675" y="4137278"/>
                    <a:ext cx="1696826" cy="876691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</a:rPr>
                      <a:t>氣象預報顯示</a:t>
                    </a:r>
                    <a:br>
                      <a:rPr lang="en-US" altLang="zh-TW" dirty="0">
                        <a:solidFill>
                          <a:schemeClr val="tx1"/>
                        </a:solidFill>
                      </a:rPr>
                    </a:br>
                    <a:r>
                      <a:rPr lang="zh-TW" altLang="en-US" dirty="0">
                        <a:solidFill>
                          <a:schemeClr val="tx1"/>
                        </a:solidFill>
                      </a:rPr>
                      <a:t>降雨率</a:t>
                    </a:r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0%</a:t>
                    </a:r>
                  </a:p>
                </p:txBody>
              </p:sp>
              <p:sp>
                <p:nvSpPr>
                  <p:cNvPr id="7" name="矩形: 圓角 6">
                    <a:extLst>
                      <a:ext uri="{FF2B5EF4-FFF2-40B4-BE49-F238E27FC236}">
                        <a16:creationId xmlns:a16="http://schemas.microsoft.com/office/drawing/2014/main" id="{842BC20F-6110-4E96-8FD1-724E8F30F75C}"/>
                      </a:ext>
                    </a:extLst>
                  </p:cNvPr>
                  <p:cNvSpPr/>
                  <p:nvPr/>
                </p:nvSpPr>
                <p:spPr>
                  <a:xfrm>
                    <a:off x="4714003" y="4137276"/>
                    <a:ext cx="1696826" cy="876691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</a:rPr>
                      <a:t>不必帶傘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矩形: 圓角 7">
                    <a:extLst>
                      <a:ext uri="{FF2B5EF4-FFF2-40B4-BE49-F238E27FC236}">
                        <a16:creationId xmlns:a16="http://schemas.microsoft.com/office/drawing/2014/main" id="{24D9285A-2A4A-4094-882C-F2580F76A44E}"/>
                      </a:ext>
                    </a:extLst>
                  </p:cNvPr>
                  <p:cNvSpPr/>
                  <p:nvPr/>
                </p:nvSpPr>
                <p:spPr>
                  <a:xfrm>
                    <a:off x="1892720" y="2251431"/>
                    <a:ext cx="2255566" cy="107465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</a:rPr>
                      <a:t>今天不會下雨</a:t>
                    </a:r>
                    <a:br>
                      <a:rPr lang="en-US" altLang="zh-TW" dirty="0">
                        <a:solidFill>
                          <a:schemeClr val="tx1"/>
                        </a:solidFill>
                      </a:rPr>
                    </a:br>
                    <a:r>
                      <a:rPr lang="zh-TW" altLang="en-US" dirty="0">
                        <a:solidFill>
                          <a:schemeClr val="tx1"/>
                        </a:solidFill>
                      </a:rPr>
                      <a:t>所以出門不用帶傘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CB57F5C6-57E1-4B59-B097-BA0E9344165F}"/>
                    </a:ext>
                  </a:extLst>
                </p:cNvPr>
                <p:cNvSpPr/>
                <p:nvPr/>
              </p:nvSpPr>
              <p:spPr>
                <a:xfrm>
                  <a:off x="2984920" y="864201"/>
                  <a:ext cx="2255566" cy="66566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</a:rPr>
                    <a:t>今天會下雨嗎</a:t>
                  </a:r>
                  <a:r>
                    <a:rPr lang="en-US" altLang="zh-TW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  <p:sp>
              <p:nvSpPr>
                <p:cNvPr id="14" name="箭號: 上-下雙向 13">
                  <a:extLst>
                    <a:ext uri="{FF2B5EF4-FFF2-40B4-BE49-F238E27FC236}">
                      <a16:creationId xmlns:a16="http://schemas.microsoft.com/office/drawing/2014/main" id="{CFA440B9-4BAC-4291-B677-D95797D843BA}"/>
                    </a:ext>
                  </a:extLst>
                </p:cNvPr>
                <p:cNvSpPr/>
                <p:nvPr/>
              </p:nvSpPr>
              <p:spPr>
                <a:xfrm>
                  <a:off x="3905379" y="1590033"/>
                  <a:ext cx="414647" cy="756139"/>
                </a:xfrm>
                <a:prstGeom prst="upDown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6" name="箭號: 向右 15">
                <a:extLst>
                  <a:ext uri="{FF2B5EF4-FFF2-40B4-BE49-F238E27FC236}">
                    <a16:creationId xmlns:a16="http://schemas.microsoft.com/office/drawing/2014/main" id="{10BA8CFE-5604-45D8-AE6E-D71AE19617E3}"/>
                  </a:ext>
                </a:extLst>
              </p:cNvPr>
              <p:cNvSpPr/>
              <p:nvPr/>
            </p:nvSpPr>
            <p:spPr>
              <a:xfrm>
                <a:off x="1957182" y="4685357"/>
                <a:ext cx="571500" cy="37644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箭號: 向右 17">
                <a:extLst>
                  <a:ext uri="{FF2B5EF4-FFF2-40B4-BE49-F238E27FC236}">
                    <a16:creationId xmlns:a16="http://schemas.microsoft.com/office/drawing/2014/main" id="{47E79926-B3CB-46B0-A072-54F6FF61BFD0}"/>
                  </a:ext>
                </a:extLst>
              </p:cNvPr>
              <p:cNvSpPr/>
              <p:nvPr/>
            </p:nvSpPr>
            <p:spPr>
              <a:xfrm>
                <a:off x="4481510" y="4685357"/>
                <a:ext cx="571500" cy="37644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箭號: 向右 19">
                <a:extLst>
                  <a:ext uri="{FF2B5EF4-FFF2-40B4-BE49-F238E27FC236}">
                    <a16:creationId xmlns:a16="http://schemas.microsoft.com/office/drawing/2014/main" id="{6974F3C1-DCD0-4804-876F-E140B5CC4601}"/>
                  </a:ext>
                </a:extLst>
              </p:cNvPr>
              <p:cNvSpPr/>
              <p:nvPr/>
            </p:nvSpPr>
            <p:spPr>
              <a:xfrm rot="8622259">
                <a:off x="1615455" y="3756681"/>
                <a:ext cx="571500" cy="37644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箭號: 向右 21">
                <a:extLst>
                  <a:ext uri="{FF2B5EF4-FFF2-40B4-BE49-F238E27FC236}">
                    <a16:creationId xmlns:a16="http://schemas.microsoft.com/office/drawing/2014/main" id="{8ECE45BF-5E9B-4F47-92F2-3C460C3D5B8B}"/>
                  </a:ext>
                </a:extLst>
              </p:cNvPr>
              <p:cNvSpPr/>
              <p:nvPr/>
            </p:nvSpPr>
            <p:spPr>
              <a:xfrm rot="13300188">
                <a:off x="4767260" y="3766405"/>
                <a:ext cx="571500" cy="37644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1D0ED7D-C12E-429A-B88F-33334E0D9D71}"/>
                </a:ext>
              </a:extLst>
            </p:cNvPr>
            <p:cNvGrpSpPr/>
            <p:nvPr/>
          </p:nvGrpSpPr>
          <p:grpSpPr>
            <a:xfrm>
              <a:off x="7259781" y="908162"/>
              <a:ext cx="6745482" cy="4403768"/>
              <a:chOff x="7259781" y="788000"/>
              <a:chExt cx="6745482" cy="4403768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A2A24822-C87C-466F-9494-47590C7A94AC}"/>
                  </a:ext>
                </a:extLst>
              </p:cNvPr>
              <p:cNvGrpSpPr/>
              <p:nvPr/>
            </p:nvGrpSpPr>
            <p:grpSpPr>
              <a:xfrm>
                <a:off x="7259781" y="788000"/>
                <a:ext cx="6745482" cy="4403768"/>
                <a:chOff x="765401" y="864201"/>
                <a:chExt cx="6745482" cy="4403768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60E22B16-1D53-415E-8D46-CC255FF8D857}"/>
                    </a:ext>
                  </a:extLst>
                </p:cNvPr>
                <p:cNvGrpSpPr/>
                <p:nvPr/>
              </p:nvGrpSpPr>
              <p:grpSpPr>
                <a:xfrm>
                  <a:off x="765401" y="2505431"/>
                  <a:ext cx="6745482" cy="2762538"/>
                  <a:chOff x="-334653" y="2251431"/>
                  <a:chExt cx="6745482" cy="2762538"/>
                </a:xfrm>
              </p:grpSpPr>
              <p:sp>
                <p:nvSpPr>
                  <p:cNvPr id="28" name="矩形: 圓角 27">
                    <a:extLst>
                      <a:ext uri="{FF2B5EF4-FFF2-40B4-BE49-F238E27FC236}">
                        <a16:creationId xmlns:a16="http://schemas.microsoft.com/office/drawing/2014/main" id="{536712EF-BDD9-417F-A146-F52C81C3843E}"/>
                      </a:ext>
                    </a:extLst>
                  </p:cNvPr>
                  <p:cNvSpPr/>
                  <p:nvPr/>
                </p:nvSpPr>
                <p:spPr>
                  <a:xfrm>
                    <a:off x="-334653" y="4137276"/>
                    <a:ext cx="1696826" cy="876691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Collect information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矩形: 圓角 28">
                    <a:extLst>
                      <a:ext uri="{FF2B5EF4-FFF2-40B4-BE49-F238E27FC236}">
                        <a16:creationId xmlns:a16="http://schemas.microsoft.com/office/drawing/2014/main" id="{2903A157-1511-4754-BD7E-379A9A682E39}"/>
                      </a:ext>
                    </a:extLst>
                  </p:cNvPr>
                  <p:cNvSpPr/>
                  <p:nvPr/>
                </p:nvSpPr>
                <p:spPr>
                  <a:xfrm>
                    <a:off x="2189675" y="4137278"/>
                    <a:ext cx="1696826" cy="876691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Describe the findings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矩形: 圓角 29">
                    <a:extLst>
                      <a:ext uri="{FF2B5EF4-FFF2-40B4-BE49-F238E27FC236}">
                        <a16:creationId xmlns:a16="http://schemas.microsoft.com/office/drawing/2014/main" id="{F2EE2B21-3C97-4079-8756-24CFAF291A1C}"/>
                      </a:ext>
                    </a:extLst>
                  </p:cNvPr>
                  <p:cNvSpPr/>
                  <p:nvPr/>
                </p:nvSpPr>
                <p:spPr>
                  <a:xfrm>
                    <a:off x="4714003" y="4137276"/>
                    <a:ext cx="1696826" cy="876691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Draw conclusions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矩形: 圓角 30">
                    <a:extLst>
                      <a:ext uri="{FF2B5EF4-FFF2-40B4-BE49-F238E27FC236}">
                        <a16:creationId xmlns:a16="http://schemas.microsoft.com/office/drawing/2014/main" id="{E114A881-9967-4FDD-A5D7-5CC08AF44F4A}"/>
                      </a:ext>
                    </a:extLst>
                  </p:cNvPr>
                  <p:cNvSpPr/>
                  <p:nvPr/>
                </p:nvSpPr>
                <p:spPr>
                  <a:xfrm>
                    <a:off x="1892720" y="2251431"/>
                    <a:ext cx="2255566" cy="107465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Solution/Answer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" name="矩形: 圓角 25">
                  <a:extLst>
                    <a:ext uri="{FF2B5EF4-FFF2-40B4-BE49-F238E27FC236}">
                      <a16:creationId xmlns:a16="http://schemas.microsoft.com/office/drawing/2014/main" id="{A5E822EB-9DFC-4441-A0D6-95022BB5771D}"/>
                    </a:ext>
                  </a:extLst>
                </p:cNvPr>
                <p:cNvSpPr/>
                <p:nvPr/>
              </p:nvSpPr>
              <p:spPr>
                <a:xfrm>
                  <a:off x="2984920" y="864201"/>
                  <a:ext cx="2255566" cy="66566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Problem/Question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箭號: 上-下雙向 26">
                  <a:extLst>
                    <a:ext uri="{FF2B5EF4-FFF2-40B4-BE49-F238E27FC236}">
                      <a16:creationId xmlns:a16="http://schemas.microsoft.com/office/drawing/2014/main" id="{99470022-4786-43B5-9B2A-363942E4A49F}"/>
                    </a:ext>
                  </a:extLst>
                </p:cNvPr>
                <p:cNvSpPr/>
                <p:nvPr/>
              </p:nvSpPr>
              <p:spPr>
                <a:xfrm>
                  <a:off x="3905379" y="1590033"/>
                  <a:ext cx="414647" cy="756139"/>
                </a:xfrm>
                <a:prstGeom prst="upDown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2" name="箭號: 向右 31">
                <a:extLst>
                  <a:ext uri="{FF2B5EF4-FFF2-40B4-BE49-F238E27FC236}">
                    <a16:creationId xmlns:a16="http://schemas.microsoft.com/office/drawing/2014/main" id="{00AD9D5E-D5F2-457E-964F-07056B09F3AE}"/>
                  </a:ext>
                </a:extLst>
              </p:cNvPr>
              <p:cNvSpPr/>
              <p:nvPr/>
            </p:nvSpPr>
            <p:spPr>
              <a:xfrm>
                <a:off x="9084608" y="4565195"/>
                <a:ext cx="571500" cy="37644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70D9E9C-5480-46B5-B894-D8DE96682501}"/>
                  </a:ext>
                </a:extLst>
              </p:cNvPr>
              <p:cNvSpPr/>
              <p:nvPr/>
            </p:nvSpPr>
            <p:spPr>
              <a:xfrm>
                <a:off x="11608936" y="4565195"/>
                <a:ext cx="571500" cy="37644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67B7AA79-DA09-4C23-AFAE-4599403E01E7}"/>
                  </a:ext>
                </a:extLst>
              </p:cNvPr>
              <p:cNvSpPr/>
              <p:nvPr/>
            </p:nvSpPr>
            <p:spPr>
              <a:xfrm rot="8622259">
                <a:off x="8742881" y="3636519"/>
                <a:ext cx="571500" cy="37644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箭號: 向右 34">
                <a:extLst>
                  <a:ext uri="{FF2B5EF4-FFF2-40B4-BE49-F238E27FC236}">
                    <a16:creationId xmlns:a16="http://schemas.microsoft.com/office/drawing/2014/main" id="{1AD60741-AABD-45E5-AE5F-49880094F5F9}"/>
                  </a:ext>
                </a:extLst>
              </p:cNvPr>
              <p:cNvSpPr/>
              <p:nvPr/>
            </p:nvSpPr>
            <p:spPr>
              <a:xfrm rot="13300188">
                <a:off x="11894686" y="3646243"/>
                <a:ext cx="571500" cy="37644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4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D5AD5AD-5521-4C1A-928D-008387C75DC7}"/>
              </a:ext>
            </a:extLst>
          </p:cNvPr>
          <p:cNvGrpSpPr/>
          <p:nvPr/>
        </p:nvGrpSpPr>
        <p:grpSpPr>
          <a:xfrm>
            <a:off x="790978" y="161794"/>
            <a:ext cx="10425112" cy="5106413"/>
            <a:chOff x="790978" y="161794"/>
            <a:chExt cx="10425112" cy="5106413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15B84EDD-0E34-41DF-AEDE-67C3B616BD1E}"/>
                </a:ext>
              </a:extLst>
            </p:cNvPr>
            <p:cNvGrpSpPr/>
            <p:nvPr/>
          </p:nvGrpSpPr>
          <p:grpSpPr>
            <a:xfrm>
              <a:off x="2866647" y="161794"/>
              <a:ext cx="6561942" cy="4547713"/>
              <a:chOff x="2866647" y="161794"/>
              <a:chExt cx="6561942" cy="4547713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41BF4D72-A82A-4166-8B1B-8C59BC1DE839}"/>
                  </a:ext>
                </a:extLst>
              </p:cNvPr>
              <p:cNvSpPr/>
              <p:nvPr/>
            </p:nvSpPr>
            <p:spPr>
              <a:xfrm>
                <a:off x="5582747" y="161794"/>
                <a:ext cx="1026506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問題</a:t>
                </a:r>
                <a:endParaRPr lang="en-US" altLang="zh-TW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5E91192C-C882-4653-A87A-83D8B73A0881}"/>
                  </a:ext>
                </a:extLst>
              </p:cNvPr>
              <p:cNvSpPr/>
              <p:nvPr/>
            </p:nvSpPr>
            <p:spPr>
              <a:xfrm>
                <a:off x="5582747" y="1205030"/>
                <a:ext cx="1026506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結論</a:t>
                </a:r>
                <a:endParaRPr lang="en-US" altLang="zh-TW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箭號: 上-下雙向 17">
                <a:extLst>
                  <a:ext uri="{FF2B5EF4-FFF2-40B4-BE49-F238E27FC236}">
                    <a16:creationId xmlns:a16="http://schemas.microsoft.com/office/drawing/2014/main" id="{C9C52D1E-1F47-4E4A-8F5C-5C3A6D6B0DAF}"/>
                  </a:ext>
                </a:extLst>
              </p:cNvPr>
              <p:cNvSpPr/>
              <p:nvPr/>
            </p:nvSpPr>
            <p:spPr>
              <a:xfrm>
                <a:off x="6011100" y="683412"/>
                <a:ext cx="153866" cy="521618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F750B9C3-3915-407F-993A-297C619286F1}"/>
                  </a:ext>
                </a:extLst>
              </p:cNvPr>
              <p:cNvSpPr/>
              <p:nvPr/>
            </p:nvSpPr>
            <p:spPr>
              <a:xfrm>
                <a:off x="3176524" y="3276622"/>
                <a:ext cx="72699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A-1</a:t>
                </a: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5FFC0AA6-6D47-483E-9C5E-D420622ECAB4}"/>
                  </a:ext>
                </a:extLst>
              </p:cNvPr>
              <p:cNvSpPr/>
              <p:nvPr/>
            </p:nvSpPr>
            <p:spPr>
              <a:xfrm>
                <a:off x="7431412" y="2361212"/>
                <a:ext cx="1026506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6676D9DC-9FF0-45D0-A0F0-F886777C370C}"/>
                  </a:ext>
                </a:extLst>
              </p:cNvPr>
              <p:cNvSpPr/>
              <p:nvPr/>
            </p:nvSpPr>
            <p:spPr>
              <a:xfrm>
                <a:off x="3822493" y="2361212"/>
                <a:ext cx="1026506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52FA68DE-1933-4285-9BF2-8C0969EC5A17}"/>
                  </a:ext>
                </a:extLst>
              </p:cNvPr>
              <p:cNvSpPr/>
              <p:nvPr/>
            </p:nvSpPr>
            <p:spPr>
              <a:xfrm>
                <a:off x="4753711" y="3276622"/>
                <a:ext cx="726995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A-2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8ACBCA86-5DE2-48C4-A377-5A8F07812848}"/>
                  </a:ext>
                </a:extLst>
              </p:cNvPr>
              <p:cNvSpPr/>
              <p:nvPr/>
            </p:nvSpPr>
            <p:spPr>
              <a:xfrm>
                <a:off x="6798758" y="3276622"/>
                <a:ext cx="72699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B-1</a:t>
                </a:r>
              </a:p>
            </p:txBody>
          </p:sp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133FE96C-3D37-4124-8A85-CC14122389BE}"/>
                  </a:ext>
                </a:extLst>
              </p:cNvPr>
              <p:cNvSpPr/>
              <p:nvPr/>
            </p:nvSpPr>
            <p:spPr>
              <a:xfrm>
                <a:off x="8343618" y="3276622"/>
                <a:ext cx="72699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B-2</a:t>
                </a:r>
              </a:p>
            </p:txBody>
          </p:sp>
          <p:sp>
            <p:nvSpPr>
              <p:cNvPr id="34" name="箭號: 左-右雙向 33">
                <a:extLst>
                  <a:ext uri="{FF2B5EF4-FFF2-40B4-BE49-F238E27FC236}">
                    <a16:creationId xmlns:a16="http://schemas.microsoft.com/office/drawing/2014/main" id="{58ADF6CA-E808-46F7-B6F5-B9E5125EB1DF}"/>
                  </a:ext>
                </a:extLst>
              </p:cNvPr>
              <p:cNvSpPr/>
              <p:nvPr/>
            </p:nvSpPr>
            <p:spPr>
              <a:xfrm>
                <a:off x="5143500" y="2478509"/>
                <a:ext cx="2001432" cy="287024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箭號: 左-右雙向 35">
                <a:extLst>
                  <a:ext uri="{FF2B5EF4-FFF2-40B4-BE49-F238E27FC236}">
                    <a16:creationId xmlns:a16="http://schemas.microsoft.com/office/drawing/2014/main" id="{0631CB04-D03B-42D2-9E8C-07F1A4628A43}"/>
                  </a:ext>
                </a:extLst>
              </p:cNvPr>
              <p:cNvSpPr/>
              <p:nvPr/>
            </p:nvSpPr>
            <p:spPr>
              <a:xfrm>
                <a:off x="5507312" y="3415991"/>
                <a:ext cx="1264839" cy="287024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6E870E6-BC60-4D92-9E84-EE3B8DE88601}"/>
                  </a:ext>
                </a:extLst>
              </p:cNvPr>
              <p:cNvSpPr txBox="1"/>
              <p:nvPr/>
            </p:nvSpPr>
            <p:spPr>
              <a:xfrm>
                <a:off x="5732503" y="2106101"/>
                <a:ext cx="72699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rgbClr val="C00000"/>
                    </a:solidFill>
                  </a:rPr>
                  <a:t>符合</a:t>
                </a:r>
                <a:endParaRPr lang="en-US" altLang="zh-TW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zh-TW" b="1" dirty="0">
                    <a:solidFill>
                      <a:srgbClr val="C00000"/>
                    </a:solidFill>
                  </a:rPr>
                  <a:t>MECE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2CE76262-DA7B-4C4F-A56C-2D86BDB1B964}"/>
                  </a:ext>
                </a:extLst>
              </p:cNvPr>
              <p:cNvSpPr txBox="1"/>
              <p:nvPr/>
            </p:nvSpPr>
            <p:spPr>
              <a:xfrm>
                <a:off x="5752745" y="3236337"/>
                <a:ext cx="72699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rgbClr val="C00000"/>
                    </a:solidFill>
                  </a:rPr>
                  <a:t>符合</a:t>
                </a:r>
                <a:endParaRPr lang="en-US" altLang="zh-TW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zh-TW" b="1" dirty="0">
                    <a:solidFill>
                      <a:srgbClr val="C00000"/>
                    </a:solidFill>
                  </a:rPr>
                  <a:t>MECE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9B5CC258-5709-43B5-956E-498BE0E4337B}"/>
                  </a:ext>
                </a:extLst>
              </p:cNvPr>
              <p:cNvSpPr/>
              <p:nvPr/>
            </p:nvSpPr>
            <p:spPr>
              <a:xfrm>
                <a:off x="5256735" y="4187889"/>
                <a:ext cx="53686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9E909E58-947D-4D3C-8D42-DE97DC01CC0C}"/>
                  </a:ext>
                </a:extLst>
              </p:cNvPr>
              <p:cNvSpPr/>
              <p:nvPr/>
            </p:nvSpPr>
            <p:spPr>
              <a:xfrm>
                <a:off x="8891725" y="4187889"/>
                <a:ext cx="53686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: 圓角 41">
                <a:extLst>
                  <a:ext uri="{FF2B5EF4-FFF2-40B4-BE49-F238E27FC236}">
                    <a16:creationId xmlns:a16="http://schemas.microsoft.com/office/drawing/2014/main" id="{9E228557-8863-4CBE-86A4-532BE629EC38}"/>
                  </a:ext>
                </a:extLst>
              </p:cNvPr>
              <p:cNvSpPr/>
              <p:nvPr/>
            </p:nvSpPr>
            <p:spPr>
              <a:xfrm>
                <a:off x="8104418" y="4187889"/>
                <a:ext cx="53686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: 圓角 43">
                <a:extLst>
                  <a:ext uri="{FF2B5EF4-FFF2-40B4-BE49-F238E27FC236}">
                    <a16:creationId xmlns:a16="http://schemas.microsoft.com/office/drawing/2014/main" id="{A2522943-6D68-4BF9-A9EF-9C6D1D880C2D}"/>
                  </a:ext>
                </a:extLst>
              </p:cNvPr>
              <p:cNvSpPr/>
              <p:nvPr/>
            </p:nvSpPr>
            <p:spPr>
              <a:xfrm>
                <a:off x="7295717" y="4187889"/>
                <a:ext cx="53686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6108DAB9-D1E7-4AFD-BB7A-F5ECFC59068A}"/>
                  </a:ext>
                </a:extLst>
              </p:cNvPr>
              <p:cNvSpPr/>
              <p:nvPr/>
            </p:nvSpPr>
            <p:spPr>
              <a:xfrm>
                <a:off x="6550163" y="4187889"/>
                <a:ext cx="53686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A50A7666-5ACB-4425-9B41-553FF0A6F1FA}"/>
                  </a:ext>
                </a:extLst>
              </p:cNvPr>
              <p:cNvSpPr/>
              <p:nvPr/>
            </p:nvSpPr>
            <p:spPr>
              <a:xfrm>
                <a:off x="3613485" y="4187889"/>
                <a:ext cx="53686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D132E290-55A5-4CE8-85FC-F9FA9A783B50}"/>
                  </a:ext>
                </a:extLst>
              </p:cNvPr>
              <p:cNvSpPr/>
              <p:nvPr/>
            </p:nvSpPr>
            <p:spPr>
              <a:xfrm>
                <a:off x="2866647" y="4187889"/>
                <a:ext cx="53686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: 圓角 53">
                <a:extLst>
                  <a:ext uri="{FF2B5EF4-FFF2-40B4-BE49-F238E27FC236}">
                    <a16:creationId xmlns:a16="http://schemas.microsoft.com/office/drawing/2014/main" id="{BF258D6D-C0EE-4FB5-9145-259F10ED2331}"/>
                  </a:ext>
                </a:extLst>
              </p:cNvPr>
              <p:cNvSpPr/>
              <p:nvPr/>
            </p:nvSpPr>
            <p:spPr>
              <a:xfrm>
                <a:off x="4469428" y="4187889"/>
                <a:ext cx="536864" cy="52161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接點: 肘形 57">
                <a:extLst>
                  <a:ext uri="{FF2B5EF4-FFF2-40B4-BE49-F238E27FC236}">
                    <a16:creationId xmlns:a16="http://schemas.microsoft.com/office/drawing/2014/main" id="{0DBE0C7F-BE23-4A25-9BAF-E4903739BB74}"/>
                  </a:ext>
                </a:extLst>
              </p:cNvPr>
              <p:cNvCxnSpPr>
                <a:stCxn id="20" idx="2"/>
                <a:endCxn id="50" idx="0"/>
              </p:cNvCxnSpPr>
              <p:nvPr/>
            </p:nvCxnSpPr>
            <p:spPr>
              <a:xfrm rot="5400000">
                <a:off x="3142726" y="3790593"/>
                <a:ext cx="389649" cy="40494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id="{BFB5C55D-8ED9-4400-9DBF-2BBD852AF406}"/>
                  </a:ext>
                </a:extLst>
              </p:cNvPr>
              <p:cNvCxnSpPr>
                <a:stCxn id="20" idx="2"/>
                <a:endCxn id="48" idx="0"/>
              </p:cNvCxnSpPr>
              <p:nvPr/>
            </p:nvCxnSpPr>
            <p:spPr>
              <a:xfrm rot="16200000" flipH="1">
                <a:off x="3516145" y="3822116"/>
                <a:ext cx="389649" cy="341896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接點: 肘形 61">
                <a:extLst>
                  <a:ext uri="{FF2B5EF4-FFF2-40B4-BE49-F238E27FC236}">
                    <a16:creationId xmlns:a16="http://schemas.microsoft.com/office/drawing/2014/main" id="{0FED736B-6E7D-4538-A302-455966B29C80}"/>
                  </a:ext>
                </a:extLst>
              </p:cNvPr>
              <p:cNvCxnSpPr>
                <a:stCxn id="26" idx="2"/>
                <a:endCxn id="54" idx="0"/>
              </p:cNvCxnSpPr>
              <p:nvPr/>
            </p:nvCxnSpPr>
            <p:spPr>
              <a:xfrm rot="5400000">
                <a:off x="4732711" y="3803390"/>
                <a:ext cx="389649" cy="37934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接點: 肘形 63">
                <a:extLst>
                  <a:ext uri="{FF2B5EF4-FFF2-40B4-BE49-F238E27FC236}">
                    <a16:creationId xmlns:a16="http://schemas.microsoft.com/office/drawing/2014/main" id="{F801B108-6F24-47EA-9CCB-32BBD7F3B2F4}"/>
                  </a:ext>
                </a:extLst>
              </p:cNvPr>
              <p:cNvCxnSpPr>
                <a:stCxn id="26" idx="2"/>
                <a:endCxn id="38" idx="0"/>
              </p:cNvCxnSpPr>
              <p:nvPr/>
            </p:nvCxnSpPr>
            <p:spPr>
              <a:xfrm rot="16200000" flipH="1">
                <a:off x="5126364" y="3789085"/>
                <a:ext cx="389649" cy="40795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接點: 肘形 65">
                <a:extLst>
                  <a:ext uri="{FF2B5EF4-FFF2-40B4-BE49-F238E27FC236}">
                    <a16:creationId xmlns:a16="http://schemas.microsoft.com/office/drawing/2014/main" id="{525D1776-231B-4573-AAD6-788A9AF31569}"/>
                  </a:ext>
                </a:extLst>
              </p:cNvPr>
              <p:cNvCxnSpPr>
                <a:stCxn id="28" idx="2"/>
                <a:endCxn id="46" idx="0"/>
              </p:cNvCxnSpPr>
              <p:nvPr/>
            </p:nvCxnSpPr>
            <p:spPr>
              <a:xfrm rot="5400000">
                <a:off x="6795601" y="3821234"/>
                <a:ext cx="389649" cy="34366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接點: 肘形 67">
                <a:extLst>
                  <a:ext uri="{FF2B5EF4-FFF2-40B4-BE49-F238E27FC236}">
                    <a16:creationId xmlns:a16="http://schemas.microsoft.com/office/drawing/2014/main" id="{7F803E71-17B3-4BBC-947C-A62DF0B9A70A}"/>
                  </a:ext>
                </a:extLst>
              </p:cNvPr>
              <p:cNvCxnSpPr>
                <a:stCxn id="28" idx="2"/>
                <a:endCxn id="44" idx="0"/>
              </p:cNvCxnSpPr>
              <p:nvPr/>
            </p:nvCxnSpPr>
            <p:spPr>
              <a:xfrm rot="16200000" flipH="1">
                <a:off x="7168378" y="3792117"/>
                <a:ext cx="389649" cy="40189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2EA6F0CA-D58E-47C4-B0F5-A8544F7CB2FA}"/>
                  </a:ext>
                </a:extLst>
              </p:cNvPr>
              <p:cNvCxnSpPr>
                <a:stCxn id="30" idx="2"/>
                <a:endCxn id="42" idx="0"/>
              </p:cNvCxnSpPr>
              <p:nvPr/>
            </p:nvCxnSpPr>
            <p:spPr>
              <a:xfrm rot="5400000">
                <a:off x="8345159" y="3825932"/>
                <a:ext cx="389649" cy="334265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接點: 肘形 71">
                <a:extLst>
                  <a:ext uri="{FF2B5EF4-FFF2-40B4-BE49-F238E27FC236}">
                    <a16:creationId xmlns:a16="http://schemas.microsoft.com/office/drawing/2014/main" id="{76A0F786-745F-4CC5-A985-5AC1DC1B413E}"/>
                  </a:ext>
                </a:extLst>
              </p:cNvPr>
              <p:cNvCxnSpPr>
                <a:stCxn id="30" idx="2"/>
                <a:endCxn id="40" idx="0"/>
              </p:cNvCxnSpPr>
              <p:nvPr/>
            </p:nvCxnSpPr>
            <p:spPr>
              <a:xfrm rot="16200000" flipH="1">
                <a:off x="8738812" y="3766543"/>
                <a:ext cx="389649" cy="45304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接點: 肘形 73">
                <a:extLst>
                  <a:ext uri="{FF2B5EF4-FFF2-40B4-BE49-F238E27FC236}">
                    <a16:creationId xmlns:a16="http://schemas.microsoft.com/office/drawing/2014/main" id="{402E4F3E-2B45-42A1-90B9-6253CB2C2D82}"/>
                  </a:ext>
                </a:extLst>
              </p:cNvPr>
              <p:cNvCxnSpPr>
                <a:stCxn id="24" idx="2"/>
                <a:endCxn id="20" idx="0"/>
              </p:cNvCxnSpPr>
              <p:nvPr/>
            </p:nvCxnSpPr>
            <p:spPr>
              <a:xfrm rot="5400000">
                <a:off x="3740988" y="2681864"/>
                <a:ext cx="393792" cy="795725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接點: 肘形 75">
                <a:extLst>
                  <a:ext uri="{FF2B5EF4-FFF2-40B4-BE49-F238E27FC236}">
                    <a16:creationId xmlns:a16="http://schemas.microsoft.com/office/drawing/2014/main" id="{883C581A-3172-4933-8593-B9104F09F810}"/>
                  </a:ext>
                </a:extLst>
              </p:cNvPr>
              <p:cNvCxnSpPr>
                <a:stCxn id="24" idx="2"/>
                <a:endCxn id="26" idx="0"/>
              </p:cNvCxnSpPr>
              <p:nvPr/>
            </p:nvCxnSpPr>
            <p:spPr>
              <a:xfrm rot="16200000" flipH="1">
                <a:off x="4529581" y="2688994"/>
                <a:ext cx="393792" cy="781463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接點: 肘形 77">
                <a:extLst>
                  <a:ext uri="{FF2B5EF4-FFF2-40B4-BE49-F238E27FC236}">
                    <a16:creationId xmlns:a16="http://schemas.microsoft.com/office/drawing/2014/main" id="{0A91E70B-257D-4DBF-95A9-F35C8EF9FFA6}"/>
                  </a:ext>
                </a:extLst>
              </p:cNvPr>
              <p:cNvCxnSpPr>
                <a:stCxn id="22" idx="2"/>
                <a:endCxn id="28" idx="0"/>
              </p:cNvCxnSpPr>
              <p:nvPr/>
            </p:nvCxnSpPr>
            <p:spPr>
              <a:xfrm rot="5400000">
                <a:off x="7356564" y="2688521"/>
                <a:ext cx="393792" cy="78241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接點: 肘形 79">
                <a:extLst>
                  <a:ext uri="{FF2B5EF4-FFF2-40B4-BE49-F238E27FC236}">
                    <a16:creationId xmlns:a16="http://schemas.microsoft.com/office/drawing/2014/main" id="{9BA741E5-EF97-4D15-9521-A363B6D101BA}"/>
                  </a:ext>
                </a:extLst>
              </p:cNvPr>
              <p:cNvCxnSpPr>
                <a:stCxn id="22" idx="2"/>
                <a:endCxn id="30" idx="0"/>
              </p:cNvCxnSpPr>
              <p:nvPr/>
            </p:nvCxnSpPr>
            <p:spPr>
              <a:xfrm rot="16200000" flipH="1">
                <a:off x="8128994" y="2698501"/>
                <a:ext cx="393792" cy="76245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接點: 肘形 81">
                <a:extLst>
                  <a:ext uri="{FF2B5EF4-FFF2-40B4-BE49-F238E27FC236}">
                    <a16:creationId xmlns:a16="http://schemas.microsoft.com/office/drawing/2014/main" id="{C9B511B9-6C60-4950-9F85-0B95FC034B29}"/>
                  </a:ext>
                </a:extLst>
              </p:cNvPr>
              <p:cNvCxnSpPr>
                <a:stCxn id="15" idx="2"/>
                <a:endCxn id="24" idx="0"/>
              </p:cNvCxnSpPr>
              <p:nvPr/>
            </p:nvCxnSpPr>
            <p:spPr>
              <a:xfrm rot="5400000">
                <a:off x="4898591" y="1163803"/>
                <a:ext cx="634564" cy="176025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接點: 肘形 83">
                <a:extLst>
                  <a:ext uri="{FF2B5EF4-FFF2-40B4-BE49-F238E27FC236}">
                    <a16:creationId xmlns:a16="http://schemas.microsoft.com/office/drawing/2014/main" id="{1396B1CD-66EC-4697-8554-94B5C2374768}"/>
                  </a:ext>
                </a:extLst>
              </p:cNvPr>
              <p:cNvCxnSpPr>
                <a:stCxn id="15" idx="2"/>
                <a:endCxn id="22" idx="0"/>
              </p:cNvCxnSpPr>
              <p:nvPr/>
            </p:nvCxnSpPr>
            <p:spPr>
              <a:xfrm rot="16200000" flipH="1">
                <a:off x="6703050" y="1119597"/>
                <a:ext cx="634564" cy="1848665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B3C12E2E-AD65-4EC7-A31C-F1F104E29F92}"/>
                </a:ext>
              </a:extLst>
            </p:cNvPr>
            <p:cNvSpPr/>
            <p:nvPr/>
          </p:nvSpPr>
          <p:spPr>
            <a:xfrm flipH="1">
              <a:off x="2415172" y="3404447"/>
              <a:ext cx="2383018" cy="1863760"/>
            </a:xfrm>
            <a:prstGeom prst="arc">
              <a:avLst>
                <a:gd name="adj1" fmla="val 18526533"/>
                <a:gd name="adj2" fmla="val 1016234"/>
              </a:avLst>
            </a:prstGeom>
            <a:ln w="57150">
              <a:solidFill>
                <a:schemeClr val="accent4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0820E5A-EC7C-4061-9E21-3D1A88D2F578}"/>
                </a:ext>
              </a:extLst>
            </p:cNvPr>
            <p:cNvSpPr/>
            <p:nvPr/>
          </p:nvSpPr>
          <p:spPr>
            <a:xfrm flipH="1">
              <a:off x="2914838" y="2442724"/>
              <a:ext cx="2383018" cy="1177679"/>
            </a:xfrm>
            <a:prstGeom prst="arc">
              <a:avLst>
                <a:gd name="adj1" fmla="val 18526533"/>
                <a:gd name="adj2" fmla="val 1016234"/>
              </a:avLst>
            </a:prstGeom>
            <a:ln w="57150">
              <a:solidFill>
                <a:schemeClr val="accent4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弧形 92">
              <a:extLst>
                <a:ext uri="{FF2B5EF4-FFF2-40B4-BE49-F238E27FC236}">
                  <a16:creationId xmlns:a16="http://schemas.microsoft.com/office/drawing/2014/main" id="{C69D4FA3-0B3B-44E9-84C8-F4C5D465A2C1}"/>
                </a:ext>
              </a:extLst>
            </p:cNvPr>
            <p:cNvSpPr/>
            <p:nvPr/>
          </p:nvSpPr>
          <p:spPr>
            <a:xfrm flipH="1">
              <a:off x="3790264" y="1295808"/>
              <a:ext cx="2754593" cy="1269370"/>
            </a:xfrm>
            <a:prstGeom prst="arc">
              <a:avLst>
                <a:gd name="adj1" fmla="val 14509568"/>
                <a:gd name="adj2" fmla="val 1016234"/>
              </a:avLst>
            </a:prstGeom>
            <a:ln w="57150">
              <a:solidFill>
                <a:schemeClr val="accent4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A0DB444-4A4C-4E91-8DF1-5CFCD448F62D}"/>
                </a:ext>
              </a:extLst>
            </p:cNvPr>
            <p:cNvSpPr txBox="1"/>
            <p:nvPr/>
          </p:nvSpPr>
          <p:spPr>
            <a:xfrm>
              <a:off x="1312296" y="2565178"/>
              <a:ext cx="1636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So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what ?</a:t>
              </a:r>
              <a:endParaRPr lang="zh-TW" altLang="en-US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78ED5CDD-71E7-4E3F-A9FE-C93E900C59F1}"/>
                </a:ext>
              </a:extLst>
            </p:cNvPr>
            <p:cNvSpPr txBox="1"/>
            <p:nvPr/>
          </p:nvSpPr>
          <p:spPr>
            <a:xfrm>
              <a:off x="790978" y="3813107"/>
              <a:ext cx="1636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So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what ?</a:t>
              </a:r>
              <a:endParaRPr lang="zh-TW" altLang="en-US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B3FE6094-C7BB-4AD8-82FB-D91A27DB63AB}"/>
                </a:ext>
              </a:extLst>
            </p:cNvPr>
            <p:cNvSpPr txBox="1"/>
            <p:nvPr/>
          </p:nvSpPr>
          <p:spPr>
            <a:xfrm>
              <a:off x="2392393" y="1177033"/>
              <a:ext cx="1636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So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what ?</a:t>
              </a:r>
              <a:endParaRPr lang="zh-TW" altLang="en-US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100" name="弧形 99">
              <a:extLst>
                <a:ext uri="{FF2B5EF4-FFF2-40B4-BE49-F238E27FC236}">
                  <a16:creationId xmlns:a16="http://schemas.microsoft.com/office/drawing/2014/main" id="{79F69FC1-89AB-4748-A70E-789E56A3E267}"/>
                </a:ext>
              </a:extLst>
            </p:cNvPr>
            <p:cNvSpPr/>
            <p:nvPr/>
          </p:nvSpPr>
          <p:spPr>
            <a:xfrm>
              <a:off x="7486532" y="3415953"/>
              <a:ext cx="2309499" cy="1359298"/>
            </a:xfrm>
            <a:prstGeom prst="arc">
              <a:avLst>
                <a:gd name="adj1" fmla="val 18526533"/>
                <a:gd name="adj2" fmla="val 1751497"/>
              </a:avLst>
            </a:prstGeom>
            <a:ln w="57150">
              <a:solidFill>
                <a:schemeClr val="accent4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弧形 101">
              <a:extLst>
                <a:ext uri="{FF2B5EF4-FFF2-40B4-BE49-F238E27FC236}">
                  <a16:creationId xmlns:a16="http://schemas.microsoft.com/office/drawing/2014/main" id="{4CEBDAE9-355B-4C38-A4D7-BB4D84562922}"/>
                </a:ext>
              </a:extLst>
            </p:cNvPr>
            <p:cNvSpPr/>
            <p:nvPr/>
          </p:nvSpPr>
          <p:spPr>
            <a:xfrm>
              <a:off x="8034571" y="2589379"/>
              <a:ext cx="1313396" cy="853797"/>
            </a:xfrm>
            <a:prstGeom prst="arc">
              <a:avLst>
                <a:gd name="adj1" fmla="val 15036708"/>
                <a:gd name="adj2" fmla="val 2242087"/>
              </a:avLst>
            </a:prstGeom>
            <a:ln w="57150">
              <a:solidFill>
                <a:schemeClr val="accent4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弧形 105">
              <a:extLst>
                <a:ext uri="{FF2B5EF4-FFF2-40B4-BE49-F238E27FC236}">
                  <a16:creationId xmlns:a16="http://schemas.microsoft.com/office/drawing/2014/main" id="{99A470D4-345C-4733-9F9E-86F3D8B16374}"/>
                </a:ext>
              </a:extLst>
            </p:cNvPr>
            <p:cNvSpPr/>
            <p:nvPr/>
          </p:nvSpPr>
          <p:spPr>
            <a:xfrm>
              <a:off x="5714843" y="1295808"/>
              <a:ext cx="3039990" cy="1308113"/>
            </a:xfrm>
            <a:prstGeom prst="arc">
              <a:avLst>
                <a:gd name="adj1" fmla="val 13718564"/>
                <a:gd name="adj2" fmla="val 1016234"/>
              </a:avLst>
            </a:prstGeom>
            <a:ln w="57150">
              <a:solidFill>
                <a:schemeClr val="accent4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4F3556FC-2B71-47B1-BC30-8DC5E438A366}"/>
                </a:ext>
              </a:extLst>
            </p:cNvPr>
            <p:cNvSpPr txBox="1"/>
            <p:nvPr/>
          </p:nvSpPr>
          <p:spPr>
            <a:xfrm>
              <a:off x="8747933" y="1278226"/>
              <a:ext cx="1338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</a:rPr>
                <a:t>Why so ?</a:t>
              </a:r>
              <a:endParaRPr lang="zh-TW" alt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B6C6E2B0-5E4D-4674-896D-B4B72B161B1B}"/>
                </a:ext>
              </a:extLst>
            </p:cNvPr>
            <p:cNvSpPr txBox="1"/>
            <p:nvPr/>
          </p:nvSpPr>
          <p:spPr>
            <a:xfrm>
              <a:off x="9322344" y="2429266"/>
              <a:ext cx="1338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</a:rPr>
                <a:t>Why so ?</a:t>
              </a:r>
              <a:endParaRPr lang="zh-TW" alt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AAE070D-3DA6-4052-91E1-01FFD0768CBD}"/>
                </a:ext>
              </a:extLst>
            </p:cNvPr>
            <p:cNvSpPr txBox="1"/>
            <p:nvPr/>
          </p:nvSpPr>
          <p:spPr>
            <a:xfrm>
              <a:off x="9878031" y="3708275"/>
              <a:ext cx="1338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</a:rPr>
                <a:t>Why so ?</a:t>
              </a:r>
              <a:endParaRPr lang="zh-TW" altLang="en-US" sz="24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8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399CBA-5CC9-4500-8EEE-87938A2D5D8E}"/>
              </a:ext>
            </a:extLst>
          </p:cNvPr>
          <p:cNvSpPr txBox="1"/>
          <p:nvPr/>
        </p:nvSpPr>
        <p:spPr>
          <a:xfrm>
            <a:off x="0" y="0"/>
            <a:ext cx="31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 MECE Example : Smart Phone </a:t>
            </a:r>
            <a:endParaRPr lang="zh-TW" altLang="en-US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95B183D-7506-4AC1-B862-131F231417B8}"/>
              </a:ext>
            </a:extLst>
          </p:cNvPr>
          <p:cNvGrpSpPr/>
          <p:nvPr/>
        </p:nvGrpSpPr>
        <p:grpSpPr>
          <a:xfrm>
            <a:off x="0" y="447456"/>
            <a:ext cx="12128980" cy="2466372"/>
            <a:chOff x="163395" y="1018956"/>
            <a:chExt cx="12128980" cy="246637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C440E0C-AB43-4153-B7D4-AC2AE30E1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95" y="1018957"/>
              <a:ext cx="2382411" cy="238241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8CDB334-5380-48A9-BCB1-7C1A4571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360" y="1018957"/>
              <a:ext cx="2466371" cy="246637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5F39459-F333-48BD-9C2D-DB95B2499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263" y="1018957"/>
              <a:ext cx="2382411" cy="238241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86C95FD1-E1E4-43B6-B87D-EE20AEFF8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417" y="1018956"/>
              <a:ext cx="2382411" cy="2382411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52A96AD-D7D1-40C7-A437-7D1DAE46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964" y="1018956"/>
              <a:ext cx="2382411" cy="2382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50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4683E100-804B-4AFC-9936-D855FAA75BA8}"/>
              </a:ext>
            </a:extLst>
          </p:cNvPr>
          <p:cNvGrpSpPr/>
          <p:nvPr/>
        </p:nvGrpSpPr>
        <p:grpSpPr>
          <a:xfrm>
            <a:off x="527538" y="2065091"/>
            <a:ext cx="11070046" cy="2371969"/>
            <a:chOff x="527538" y="2065091"/>
            <a:chExt cx="11070046" cy="2371969"/>
          </a:xfrm>
        </p:grpSpPr>
        <p:pic>
          <p:nvPicPr>
            <p:cNvPr id="1026" name="Picture 2" descr="4g lte icon design template isolated Royalty Free Vector">
              <a:extLst>
                <a:ext uri="{FF2B5EF4-FFF2-40B4-BE49-F238E27FC236}">
                  <a16:creationId xmlns:a16="http://schemas.microsoft.com/office/drawing/2014/main" id="{4EE7E9C0-EA77-4E46-8894-7E0BDAF9BA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14" t="26816" r="17558" b="29810"/>
            <a:stretch/>
          </p:blipFill>
          <p:spPr bwMode="auto">
            <a:xfrm>
              <a:off x="5486400" y="2149149"/>
              <a:ext cx="3508132" cy="2287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07A1921-2889-41DA-B2FD-E7854817C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38" y="2334215"/>
              <a:ext cx="1789335" cy="178933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D02A9F7-6912-44AF-9E72-830845ED9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346" y="2195022"/>
              <a:ext cx="2112107" cy="211210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F98EBEC-9BFF-44CF-A59C-B942344F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546" y="2065091"/>
              <a:ext cx="2242038" cy="224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93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2F8B881E-33BB-4566-B969-B34A7633C79E}"/>
              </a:ext>
            </a:extLst>
          </p:cNvPr>
          <p:cNvGrpSpPr/>
          <p:nvPr/>
        </p:nvGrpSpPr>
        <p:grpSpPr>
          <a:xfrm>
            <a:off x="1331348" y="233362"/>
            <a:ext cx="9885485" cy="6391275"/>
            <a:chOff x="1331348" y="233362"/>
            <a:chExt cx="9885485" cy="639127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4A40AB7-0881-4D1F-9979-2E6D69417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33" y="233362"/>
              <a:ext cx="9525000" cy="6391275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366FE46-C5A4-4B7D-9BCD-D733A940ECCC}"/>
                </a:ext>
              </a:extLst>
            </p:cNvPr>
            <p:cNvSpPr txBox="1"/>
            <p:nvPr/>
          </p:nvSpPr>
          <p:spPr>
            <a:xfrm>
              <a:off x="1331348" y="235012"/>
              <a:ext cx="48359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/>
                <a:t>The Phone Screen Size</a:t>
              </a:r>
              <a:endParaRPr lang="zh-TW" altLang="en-US" sz="40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0549507-03B7-4064-8BFC-B62912615EAD}"/>
                </a:ext>
              </a:extLst>
            </p:cNvPr>
            <p:cNvSpPr txBox="1"/>
            <p:nvPr/>
          </p:nvSpPr>
          <p:spPr>
            <a:xfrm>
              <a:off x="2292056" y="2986561"/>
              <a:ext cx="1740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Phone Screen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8C528A8-E8E9-4157-8F26-ACBD71BB3FB8}"/>
                </a:ext>
              </a:extLst>
            </p:cNvPr>
            <p:cNvSpPr txBox="1"/>
            <p:nvPr/>
          </p:nvSpPr>
          <p:spPr>
            <a:xfrm>
              <a:off x="5152487" y="2986561"/>
              <a:ext cx="1740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Phone Screen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938DD8B-365B-4801-8996-5556FD4FE08A}"/>
                </a:ext>
              </a:extLst>
            </p:cNvPr>
            <p:cNvSpPr txBox="1"/>
            <p:nvPr/>
          </p:nvSpPr>
          <p:spPr>
            <a:xfrm>
              <a:off x="2444456" y="3138961"/>
              <a:ext cx="1740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Phone Screen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73E238A-DBB8-412A-95CA-841807448B96}"/>
                </a:ext>
              </a:extLst>
            </p:cNvPr>
            <p:cNvSpPr txBox="1"/>
            <p:nvPr/>
          </p:nvSpPr>
          <p:spPr>
            <a:xfrm>
              <a:off x="8496494" y="3007239"/>
              <a:ext cx="17404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Phone Screen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3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2DAF8909-04A2-4605-99A4-1AAD9F6A58E4}"/>
              </a:ext>
            </a:extLst>
          </p:cNvPr>
          <p:cNvGrpSpPr/>
          <p:nvPr/>
        </p:nvGrpSpPr>
        <p:grpSpPr>
          <a:xfrm>
            <a:off x="-4051300" y="-1676400"/>
            <a:ext cx="21601360" cy="8826500"/>
            <a:chOff x="-4051300" y="0"/>
            <a:chExt cx="21601360" cy="7150100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46366A70-C612-4602-A374-A13819A1C1C3}"/>
                </a:ext>
              </a:extLst>
            </p:cNvPr>
            <p:cNvSpPr/>
            <p:nvPr/>
          </p:nvSpPr>
          <p:spPr>
            <a:xfrm>
              <a:off x="-4051300" y="0"/>
              <a:ext cx="21601360" cy="715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3D662330-FA18-454B-A369-B7B36F293CF9}"/>
                </a:ext>
              </a:extLst>
            </p:cNvPr>
            <p:cNvGrpSpPr/>
            <p:nvPr/>
          </p:nvGrpSpPr>
          <p:grpSpPr>
            <a:xfrm>
              <a:off x="-3820076" y="79480"/>
              <a:ext cx="21370136" cy="6954569"/>
              <a:chOff x="-3820076" y="79480"/>
              <a:chExt cx="21370136" cy="6954569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F7B416C6-6820-49C8-8D34-C674232F3104}"/>
                  </a:ext>
                </a:extLst>
              </p:cNvPr>
              <p:cNvSpPr/>
              <p:nvPr/>
            </p:nvSpPr>
            <p:spPr>
              <a:xfrm>
                <a:off x="4075551" y="79480"/>
                <a:ext cx="4236720" cy="205542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502438-997F-4C22-AF65-EB0E07609A15}"/>
                  </a:ext>
                </a:extLst>
              </p:cNvPr>
              <p:cNvSpPr txBox="1"/>
              <p:nvPr/>
            </p:nvSpPr>
            <p:spPr>
              <a:xfrm>
                <a:off x="5114515" y="363650"/>
                <a:ext cx="2257349" cy="299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S:</a:t>
                </a:r>
                <a:r>
                  <a:rPr lang="zh-TW" altLang="en-US" b="1" dirty="0"/>
                  <a:t> 團隊產出不如預期</a:t>
                </a: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DD4259D-6224-4D68-B643-94C9610E5BEE}"/>
                  </a:ext>
                </a:extLst>
              </p:cNvPr>
              <p:cNvSpPr txBox="1"/>
              <p:nvPr/>
            </p:nvSpPr>
            <p:spPr>
              <a:xfrm>
                <a:off x="5102779" y="740836"/>
                <a:ext cx="2039341" cy="299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C:</a:t>
                </a:r>
                <a:r>
                  <a:rPr lang="zh-TW" altLang="en-US" b="1" dirty="0"/>
                  <a:t> 大家想法不統一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5047C5A-CF19-4C31-90A3-4219F8E792CF}"/>
                  </a:ext>
                </a:extLst>
              </p:cNvPr>
              <p:cNvSpPr txBox="1"/>
              <p:nvPr/>
            </p:nvSpPr>
            <p:spPr>
              <a:xfrm>
                <a:off x="5102779" y="1262478"/>
                <a:ext cx="2076209" cy="299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Q:</a:t>
                </a:r>
                <a:r>
                  <a:rPr lang="zh-TW" altLang="en-US" b="1" dirty="0"/>
                  <a:t> 如何提高生產力</a:t>
                </a: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9332C0F0-4DBF-4958-828F-E83910B28875}"/>
                  </a:ext>
                </a:extLst>
              </p:cNvPr>
              <p:cNvSpPr/>
              <p:nvPr/>
            </p:nvSpPr>
            <p:spPr>
              <a:xfrm>
                <a:off x="4823205" y="1122118"/>
                <a:ext cx="2887980" cy="650052"/>
              </a:xfrm>
              <a:prstGeom prst="round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FCC550B3-2D7C-44AC-9069-4B95B70F3975}"/>
                  </a:ext>
                </a:extLst>
              </p:cNvPr>
              <p:cNvSpPr/>
              <p:nvPr/>
            </p:nvSpPr>
            <p:spPr>
              <a:xfrm flipH="1">
                <a:off x="8633101" y="834799"/>
                <a:ext cx="764435" cy="37706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B6BEB6-E238-49AE-8E16-34B38F35ADA5}"/>
                  </a:ext>
                </a:extLst>
              </p:cNvPr>
              <p:cNvSpPr txBox="1"/>
              <p:nvPr/>
            </p:nvSpPr>
            <p:spPr>
              <a:xfrm>
                <a:off x="9563573" y="588526"/>
                <a:ext cx="2387192" cy="623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400" dirty="0">
                    <a:latin typeface="Gabriola" panose="04040605051002020D02" pitchFamily="82" charset="0"/>
                  </a:rPr>
                  <a:t>Introduction</a:t>
                </a:r>
                <a:endParaRPr lang="zh-TW" altLang="en-US" sz="4400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6200E56-D160-4C99-B872-1031B1E05569}"/>
                  </a:ext>
                </a:extLst>
              </p:cNvPr>
              <p:cNvSpPr/>
              <p:nvPr/>
            </p:nvSpPr>
            <p:spPr>
              <a:xfrm>
                <a:off x="9311772" y="6322320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每個人負責的項目不同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4616B95-BBC8-465A-8A77-561ECCA4540A}"/>
                  </a:ext>
                </a:extLst>
              </p:cNvPr>
              <p:cNvSpPr txBox="1"/>
              <p:nvPr/>
            </p:nvSpPr>
            <p:spPr>
              <a:xfrm>
                <a:off x="15475453" y="2395935"/>
                <a:ext cx="1486304" cy="623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400" dirty="0">
                    <a:latin typeface="Gabriola" panose="04040605051002020D02" pitchFamily="82" charset="0"/>
                  </a:rPr>
                  <a:t>Answer</a:t>
                </a:r>
                <a:endParaRPr lang="zh-TW" altLang="en-US" sz="4400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22" name="箭號: 向右 21">
                <a:extLst>
                  <a:ext uri="{FF2B5EF4-FFF2-40B4-BE49-F238E27FC236}">
                    <a16:creationId xmlns:a16="http://schemas.microsoft.com/office/drawing/2014/main" id="{3C22985C-D326-4E95-8D3F-4375A9B7592F}"/>
                  </a:ext>
                </a:extLst>
              </p:cNvPr>
              <p:cNvSpPr/>
              <p:nvPr/>
            </p:nvSpPr>
            <p:spPr>
              <a:xfrm flipH="1">
                <a:off x="14600111" y="2608097"/>
                <a:ext cx="764435" cy="37706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7E4673E-39F7-4EC0-AD7F-078E0C30AA5C}"/>
                  </a:ext>
                </a:extLst>
              </p:cNvPr>
              <p:cNvSpPr txBox="1"/>
              <p:nvPr/>
            </p:nvSpPr>
            <p:spPr>
              <a:xfrm>
                <a:off x="15475453" y="4754913"/>
                <a:ext cx="2074607" cy="623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400" dirty="0">
                    <a:latin typeface="Gabriola" panose="04040605051002020D02" pitchFamily="82" charset="0"/>
                  </a:rPr>
                  <a:t> </a:t>
                </a:r>
                <a:r>
                  <a:rPr lang="en-US" altLang="zh-TW" sz="4400" dirty="0">
                    <a:latin typeface="Gabriola" panose="04040605051002020D02" pitchFamily="82" charset="0"/>
                  </a:rPr>
                  <a:t>Argument</a:t>
                </a:r>
                <a:endParaRPr lang="zh-TW" altLang="en-US" sz="4400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26" name="箭號: 向右 25">
                <a:extLst>
                  <a:ext uri="{FF2B5EF4-FFF2-40B4-BE49-F238E27FC236}">
                    <a16:creationId xmlns:a16="http://schemas.microsoft.com/office/drawing/2014/main" id="{9C4CF392-50ED-4C36-AF8D-19EDCA227EBB}"/>
                  </a:ext>
                </a:extLst>
              </p:cNvPr>
              <p:cNvSpPr/>
              <p:nvPr/>
            </p:nvSpPr>
            <p:spPr>
              <a:xfrm flipH="1">
                <a:off x="14643543" y="5050950"/>
                <a:ext cx="764435" cy="37706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EE543887-9965-4462-9164-52F63EEA8B67}"/>
                  </a:ext>
                </a:extLst>
              </p:cNvPr>
              <p:cNvSpPr/>
              <p:nvPr/>
            </p:nvSpPr>
            <p:spPr>
              <a:xfrm>
                <a:off x="7282221" y="6322316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大家寫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Code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的習慣不同</a:t>
                </a:r>
              </a:p>
            </p:txBody>
          </p:sp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5AC83379-7492-4341-86BB-81F1DC931478}"/>
                  </a:ext>
                </a:extLst>
              </p:cNvPr>
              <p:cNvSpPr/>
              <p:nvPr/>
            </p:nvSpPr>
            <p:spPr>
              <a:xfrm>
                <a:off x="3129242" y="6322322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每個人學習</a:t>
                </a:r>
                <a:endParaRPr lang="en-US" altLang="zh-TW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狀況不同</a:t>
                </a:r>
              </a:p>
            </p:txBody>
          </p:sp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D8830C48-54D2-42A7-8BBA-998268EC7DCC}"/>
                  </a:ext>
                </a:extLst>
              </p:cNvPr>
              <p:cNvSpPr/>
              <p:nvPr/>
            </p:nvSpPr>
            <p:spPr>
              <a:xfrm>
                <a:off x="-1104281" y="6322318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學長總是很忙</a:t>
                </a:r>
              </a:p>
            </p:txBody>
          </p:sp>
          <p:sp>
            <p:nvSpPr>
              <p:cNvPr id="34" name="矩形: 圓角 33">
                <a:extLst>
                  <a:ext uri="{FF2B5EF4-FFF2-40B4-BE49-F238E27FC236}">
                    <a16:creationId xmlns:a16="http://schemas.microsoft.com/office/drawing/2014/main" id="{B9260BAD-C325-4EDB-8323-6FC81202903D}"/>
                  </a:ext>
                </a:extLst>
              </p:cNvPr>
              <p:cNvSpPr/>
              <p:nvPr/>
            </p:nvSpPr>
            <p:spPr>
              <a:xfrm>
                <a:off x="1118802" y="6322319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學弟妹</a:t>
                </a:r>
                <a:endParaRPr lang="en-US" altLang="zh-TW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經驗不夠</a:t>
                </a:r>
              </a:p>
            </p:txBody>
          </p:sp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4202D35D-6789-4ACE-B3AD-D0CFB44A8E92}"/>
                  </a:ext>
                </a:extLst>
              </p:cNvPr>
              <p:cNvSpPr/>
              <p:nvPr/>
            </p:nvSpPr>
            <p:spPr>
              <a:xfrm>
                <a:off x="11642219" y="6322317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互相不了解彼此的項目</a:t>
                </a:r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5EB49B6C-8394-4C03-9B93-5826645DA8B3}"/>
                  </a:ext>
                </a:extLst>
              </p:cNvPr>
              <p:cNvSpPr/>
              <p:nvPr/>
            </p:nvSpPr>
            <p:spPr>
              <a:xfrm>
                <a:off x="5165526" y="6322316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Code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品質不一</a:t>
                </a:r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6F2C5D4C-2AFC-4D6B-93F8-0716FC359718}"/>
                  </a:ext>
                </a:extLst>
              </p:cNvPr>
              <p:cNvSpPr/>
              <p:nvPr/>
            </p:nvSpPr>
            <p:spPr>
              <a:xfrm>
                <a:off x="40341" y="4825903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有空的人要幫忙帶學弟妹</a:t>
                </a:r>
              </a:p>
            </p:txBody>
          </p:sp>
          <p:sp>
            <p:nvSpPr>
              <p:cNvPr id="42" name="矩形: 圓角 41">
                <a:extLst>
                  <a:ext uri="{FF2B5EF4-FFF2-40B4-BE49-F238E27FC236}">
                    <a16:creationId xmlns:a16="http://schemas.microsoft.com/office/drawing/2014/main" id="{B6B83130-8B1D-44FE-B813-54D9D63EEDEA}"/>
                  </a:ext>
                </a:extLst>
              </p:cNvPr>
              <p:cNvSpPr/>
              <p:nvPr/>
            </p:nvSpPr>
            <p:spPr>
              <a:xfrm>
                <a:off x="4200348" y="4856130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需要有人幫忙督促</a:t>
                </a:r>
              </a:p>
            </p:txBody>
          </p:sp>
          <p:sp>
            <p:nvSpPr>
              <p:cNvPr id="44" name="矩形: 圓角 43">
                <a:extLst>
                  <a:ext uri="{FF2B5EF4-FFF2-40B4-BE49-F238E27FC236}">
                    <a16:creationId xmlns:a16="http://schemas.microsoft.com/office/drawing/2014/main" id="{72B1B066-EAD5-4CB2-8280-BD4D7F2747E8}"/>
                  </a:ext>
                </a:extLst>
              </p:cNvPr>
              <p:cNvSpPr/>
              <p:nvPr/>
            </p:nvSpPr>
            <p:spPr>
              <a:xfrm>
                <a:off x="10458183" y="4856130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開共同會議</a:t>
                </a:r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4EFF6C00-D2FB-4BD3-94B8-5FF1E33E6050}"/>
                  </a:ext>
                </a:extLst>
              </p:cNvPr>
              <p:cNvSpPr/>
              <p:nvPr/>
            </p:nvSpPr>
            <p:spPr>
              <a:xfrm>
                <a:off x="7280755" y="4842930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制定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Coding Style 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規範</a:t>
                </a: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DE94AF71-D402-41F9-BE38-0E33B25CDCEC}"/>
                  </a:ext>
                </a:extLst>
              </p:cNvPr>
              <p:cNvSpPr/>
              <p:nvPr/>
            </p:nvSpPr>
            <p:spPr>
              <a:xfrm>
                <a:off x="2117548" y="3573430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Pair Programming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: 圓角 50">
                <a:extLst>
                  <a:ext uri="{FF2B5EF4-FFF2-40B4-BE49-F238E27FC236}">
                    <a16:creationId xmlns:a16="http://schemas.microsoft.com/office/drawing/2014/main" id="{A018A028-52DF-4C7E-8427-8C78E7EE21D0}"/>
                  </a:ext>
                </a:extLst>
              </p:cNvPr>
              <p:cNvSpPr/>
              <p:nvPr/>
            </p:nvSpPr>
            <p:spPr>
              <a:xfrm>
                <a:off x="8764220" y="3573429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花更多時間</a:t>
                </a:r>
                <a:endParaRPr lang="en-US" altLang="zh-TW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開會討論規則</a:t>
                </a:r>
              </a:p>
            </p:txBody>
          </p:sp>
          <p:sp>
            <p:nvSpPr>
              <p:cNvPr id="53" name="矩形: 圓角 52">
                <a:extLst>
                  <a:ext uri="{FF2B5EF4-FFF2-40B4-BE49-F238E27FC236}">
                    <a16:creationId xmlns:a16="http://schemas.microsoft.com/office/drawing/2014/main" id="{7A8159F9-4ED4-4202-827C-7E923C28D366}"/>
                  </a:ext>
                </a:extLst>
              </p:cNvPr>
              <p:cNvSpPr/>
              <p:nvPr/>
            </p:nvSpPr>
            <p:spPr>
              <a:xfrm>
                <a:off x="5393804" y="2320675"/>
                <a:ext cx="1693963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Mob Programming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13B6E905-5476-404B-807E-7FE82363308A}"/>
                  </a:ext>
                </a:extLst>
              </p:cNvPr>
              <p:cNvSpPr/>
              <p:nvPr/>
            </p:nvSpPr>
            <p:spPr>
              <a:xfrm>
                <a:off x="-3820076" y="6322317"/>
                <a:ext cx="2103965" cy="711727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</a:rPr>
                  <a:t>有經驗的學長是團隊生產主力</a:t>
                </a:r>
              </a:p>
            </p:txBody>
          </p:sp>
          <p:cxnSp>
            <p:nvCxnSpPr>
              <p:cNvPr id="57" name="直線單箭頭接點 56">
                <a:extLst>
                  <a:ext uri="{FF2B5EF4-FFF2-40B4-BE49-F238E27FC236}">
                    <a16:creationId xmlns:a16="http://schemas.microsoft.com/office/drawing/2014/main" id="{45966185-BA47-4C5F-A3D1-9B908176E45C}"/>
                  </a:ext>
                </a:extLst>
              </p:cNvPr>
              <p:cNvCxnSpPr>
                <a:stCxn id="55" idx="3"/>
                <a:endCxn id="32" idx="1"/>
              </p:cNvCxnSpPr>
              <p:nvPr/>
            </p:nvCxnSpPr>
            <p:spPr>
              <a:xfrm>
                <a:off x="-1716111" y="6678181"/>
                <a:ext cx="611830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>
                <a:extLst>
                  <a:ext uri="{FF2B5EF4-FFF2-40B4-BE49-F238E27FC236}">
                    <a16:creationId xmlns:a16="http://schemas.microsoft.com/office/drawing/2014/main" id="{4358174E-7D00-4291-BA11-92CCA8D0D1AA}"/>
                  </a:ext>
                </a:extLst>
              </p:cNvPr>
              <p:cNvCxnSpPr>
                <a:cxnSpLocks/>
                <a:stCxn id="32" idx="0"/>
                <a:endCxn id="40" idx="2"/>
              </p:cNvCxnSpPr>
              <p:nvPr/>
            </p:nvCxnSpPr>
            <p:spPr>
              <a:xfrm flipV="1">
                <a:off x="-257299" y="5537630"/>
                <a:ext cx="1144622" cy="7846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9E3452C5-85DB-4AD6-B9B3-49DB1FCE7917}"/>
                  </a:ext>
                </a:extLst>
              </p:cNvPr>
              <p:cNvCxnSpPr>
                <a:cxnSpLocks/>
                <a:stCxn id="34" idx="0"/>
                <a:endCxn id="40" idx="2"/>
              </p:cNvCxnSpPr>
              <p:nvPr/>
            </p:nvCxnSpPr>
            <p:spPr>
              <a:xfrm flipH="1" flipV="1">
                <a:off x="887323" y="5537630"/>
                <a:ext cx="1078461" cy="784689"/>
              </a:xfrm>
              <a:prstGeom prst="straightConnector1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>
                <a:extLst>
                  <a:ext uri="{FF2B5EF4-FFF2-40B4-BE49-F238E27FC236}">
                    <a16:creationId xmlns:a16="http://schemas.microsoft.com/office/drawing/2014/main" id="{2EAB2D8B-4738-4D30-9624-2F12221AD4D5}"/>
                  </a:ext>
                </a:extLst>
              </p:cNvPr>
              <p:cNvCxnSpPr>
                <a:cxnSpLocks/>
                <a:stCxn id="40" idx="0"/>
                <a:endCxn id="49" idx="2"/>
              </p:cNvCxnSpPr>
              <p:nvPr/>
            </p:nvCxnSpPr>
            <p:spPr>
              <a:xfrm flipV="1">
                <a:off x="887323" y="4285157"/>
                <a:ext cx="2077207" cy="5407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227D6AD8-69D8-4CFF-80B5-79B7575C1301}"/>
                  </a:ext>
                </a:extLst>
              </p:cNvPr>
              <p:cNvCxnSpPr>
                <a:cxnSpLocks/>
                <a:stCxn id="30" idx="0"/>
                <a:endCxn id="42" idx="2"/>
              </p:cNvCxnSpPr>
              <p:nvPr/>
            </p:nvCxnSpPr>
            <p:spPr>
              <a:xfrm flipV="1">
                <a:off x="3976224" y="5567857"/>
                <a:ext cx="1071106" cy="7544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>
                <a:extLst>
                  <a:ext uri="{FF2B5EF4-FFF2-40B4-BE49-F238E27FC236}">
                    <a16:creationId xmlns:a16="http://schemas.microsoft.com/office/drawing/2014/main" id="{88CA7A0B-8289-4DCF-9D95-BDA0A378BC77}"/>
                  </a:ext>
                </a:extLst>
              </p:cNvPr>
              <p:cNvCxnSpPr>
                <a:cxnSpLocks/>
                <a:stCxn id="38" idx="0"/>
                <a:endCxn id="42" idx="2"/>
              </p:cNvCxnSpPr>
              <p:nvPr/>
            </p:nvCxnSpPr>
            <p:spPr>
              <a:xfrm flipH="1" flipV="1">
                <a:off x="5047330" y="5567857"/>
                <a:ext cx="965178" cy="7544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>
                <a:extLst>
                  <a:ext uri="{FF2B5EF4-FFF2-40B4-BE49-F238E27FC236}">
                    <a16:creationId xmlns:a16="http://schemas.microsoft.com/office/drawing/2014/main" id="{09E305FD-2E33-4894-9928-6461C7F86B85}"/>
                  </a:ext>
                </a:extLst>
              </p:cNvPr>
              <p:cNvCxnSpPr>
                <a:stCxn id="42" idx="0"/>
                <a:endCxn id="49" idx="2"/>
              </p:cNvCxnSpPr>
              <p:nvPr/>
            </p:nvCxnSpPr>
            <p:spPr>
              <a:xfrm flipH="1" flipV="1">
                <a:off x="2964530" y="4285157"/>
                <a:ext cx="2082800" cy="5709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A5D13DD1-8450-439A-8F93-47F6F9C3473C}"/>
                  </a:ext>
                </a:extLst>
              </p:cNvPr>
              <p:cNvCxnSpPr>
                <a:cxnSpLocks/>
                <a:stCxn id="28" idx="0"/>
                <a:endCxn id="46" idx="2"/>
              </p:cNvCxnSpPr>
              <p:nvPr/>
            </p:nvCxnSpPr>
            <p:spPr>
              <a:xfrm flipH="1" flipV="1">
                <a:off x="8127737" y="5554657"/>
                <a:ext cx="1466" cy="7676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>
                <a:extLst>
                  <a:ext uri="{FF2B5EF4-FFF2-40B4-BE49-F238E27FC236}">
                    <a16:creationId xmlns:a16="http://schemas.microsoft.com/office/drawing/2014/main" id="{4876434A-6992-4A0B-9A59-D7F991A8ED46}"/>
                  </a:ext>
                </a:extLst>
              </p:cNvPr>
              <p:cNvCxnSpPr>
                <a:cxnSpLocks/>
                <a:stCxn id="18" idx="0"/>
                <a:endCxn id="44" idx="2"/>
              </p:cNvCxnSpPr>
              <p:nvPr/>
            </p:nvCxnSpPr>
            <p:spPr>
              <a:xfrm flipV="1">
                <a:off x="10158754" y="5567857"/>
                <a:ext cx="1146411" cy="7544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DD203FEA-C2F2-449A-9FD7-312ACCD28216}"/>
                  </a:ext>
                </a:extLst>
              </p:cNvPr>
              <p:cNvCxnSpPr>
                <a:cxnSpLocks/>
                <a:stCxn id="36" idx="0"/>
                <a:endCxn id="44" idx="2"/>
              </p:cNvCxnSpPr>
              <p:nvPr/>
            </p:nvCxnSpPr>
            <p:spPr>
              <a:xfrm flipH="1" flipV="1">
                <a:off x="11305165" y="5567857"/>
                <a:ext cx="1184036" cy="7544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F5E8352E-16E7-407C-A524-4AD24FE78E2D}"/>
                  </a:ext>
                </a:extLst>
              </p:cNvPr>
              <p:cNvCxnSpPr>
                <a:stCxn id="44" idx="0"/>
                <a:endCxn id="51" idx="2"/>
              </p:cNvCxnSpPr>
              <p:nvPr/>
            </p:nvCxnSpPr>
            <p:spPr>
              <a:xfrm flipH="1" flipV="1">
                <a:off x="9611202" y="4285156"/>
                <a:ext cx="1693963" cy="5709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FA98647F-F7A9-4CED-A52B-BF02B0DE8561}"/>
                  </a:ext>
                </a:extLst>
              </p:cNvPr>
              <p:cNvCxnSpPr>
                <a:stCxn id="46" idx="0"/>
                <a:endCxn id="51" idx="2"/>
              </p:cNvCxnSpPr>
              <p:nvPr/>
            </p:nvCxnSpPr>
            <p:spPr>
              <a:xfrm flipV="1">
                <a:off x="8127737" y="4285156"/>
                <a:ext cx="1483465" cy="5577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D38D095A-ED1E-41A2-9372-A18E98451680}"/>
                  </a:ext>
                </a:extLst>
              </p:cNvPr>
              <p:cNvCxnSpPr>
                <a:stCxn id="49" idx="0"/>
                <a:endCxn id="53" idx="2"/>
              </p:cNvCxnSpPr>
              <p:nvPr/>
            </p:nvCxnSpPr>
            <p:spPr>
              <a:xfrm flipV="1">
                <a:off x="2964530" y="3032402"/>
                <a:ext cx="3276256" cy="5410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84">
                <a:extLst>
                  <a:ext uri="{FF2B5EF4-FFF2-40B4-BE49-F238E27FC236}">
                    <a16:creationId xmlns:a16="http://schemas.microsoft.com/office/drawing/2014/main" id="{E3849EE1-6E03-42BD-8138-60D818AAC48D}"/>
                  </a:ext>
                </a:extLst>
              </p:cNvPr>
              <p:cNvCxnSpPr>
                <a:stCxn id="51" idx="0"/>
                <a:endCxn id="53" idx="2"/>
              </p:cNvCxnSpPr>
              <p:nvPr/>
            </p:nvCxnSpPr>
            <p:spPr>
              <a:xfrm flipH="1" flipV="1">
                <a:off x="6240786" y="3032402"/>
                <a:ext cx="3370416" cy="5410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F1DFA09-5E18-42FA-8D34-322CE2FBD4CF}"/>
                  </a:ext>
                </a:extLst>
              </p:cNvPr>
              <p:cNvSpPr txBox="1"/>
              <p:nvPr/>
            </p:nvSpPr>
            <p:spPr>
              <a:xfrm>
                <a:off x="15475453" y="6230677"/>
                <a:ext cx="1156086" cy="623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4400" dirty="0">
                    <a:latin typeface="Gabriola" panose="04040605051002020D02" pitchFamily="82" charset="0"/>
                  </a:rPr>
                  <a:t>Event</a:t>
                </a:r>
                <a:endParaRPr lang="zh-TW" altLang="en-US" sz="4400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93" name="箭號: 向右 92">
                <a:extLst>
                  <a:ext uri="{FF2B5EF4-FFF2-40B4-BE49-F238E27FC236}">
                    <a16:creationId xmlns:a16="http://schemas.microsoft.com/office/drawing/2014/main" id="{CB14E98F-4EEB-4EF3-BB20-6F3542938FF7}"/>
                  </a:ext>
                </a:extLst>
              </p:cNvPr>
              <p:cNvSpPr/>
              <p:nvPr/>
            </p:nvSpPr>
            <p:spPr>
              <a:xfrm flipH="1">
                <a:off x="14647367" y="6496275"/>
                <a:ext cx="764435" cy="37706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1D8B1058-2FE5-4D31-A71C-C29DC2C2ACB4}"/>
                  </a:ext>
                </a:extLst>
              </p:cNvPr>
              <p:cNvSpPr txBox="1"/>
              <p:nvPr/>
            </p:nvSpPr>
            <p:spPr>
              <a:xfrm>
                <a:off x="-1965962" y="5993375"/>
                <a:ext cx="1206750" cy="274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TW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新細明體" panose="02020500000000000000" pitchFamily="18" charset="-120"/>
                  </a:rPr>
                  <a:t>Deductive</a:t>
                </a:r>
                <a:endParaRPr lang="zh-TW" altLang="en-US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27AEE5B4-DA9D-4837-AC3D-406F1AF7CA1A}"/>
                  </a:ext>
                </a:extLst>
              </p:cNvPr>
              <p:cNvSpPr txBox="1"/>
              <p:nvPr/>
            </p:nvSpPr>
            <p:spPr>
              <a:xfrm>
                <a:off x="289204" y="5752550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0A0D6CE4-4619-4A82-BCE2-E6AA5D87CB27}"/>
                  </a:ext>
                </a:extLst>
              </p:cNvPr>
              <p:cNvSpPr txBox="1"/>
              <p:nvPr/>
            </p:nvSpPr>
            <p:spPr>
              <a:xfrm>
                <a:off x="1143932" y="4324031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FB5FF4C5-042A-4D6D-A004-41CA7EAB3D6A}"/>
                  </a:ext>
                </a:extLst>
              </p:cNvPr>
              <p:cNvSpPr txBox="1"/>
              <p:nvPr/>
            </p:nvSpPr>
            <p:spPr>
              <a:xfrm>
                <a:off x="3485180" y="4400358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4FC3EBA-6703-4240-A0CB-9B732ADC8DC6}"/>
                  </a:ext>
                </a:extLst>
              </p:cNvPr>
              <p:cNvSpPr txBox="1"/>
              <p:nvPr/>
            </p:nvSpPr>
            <p:spPr>
              <a:xfrm>
                <a:off x="4420269" y="5769484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62721CA5-8983-45FB-87D4-226FCA1CEAB2}"/>
                  </a:ext>
                </a:extLst>
              </p:cNvPr>
              <p:cNvSpPr txBox="1"/>
              <p:nvPr/>
            </p:nvSpPr>
            <p:spPr>
              <a:xfrm>
                <a:off x="7611124" y="5767211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798B7687-1881-41D6-B861-3212F8321E63}"/>
                  </a:ext>
                </a:extLst>
              </p:cNvPr>
              <p:cNvSpPr txBox="1"/>
              <p:nvPr/>
            </p:nvSpPr>
            <p:spPr>
              <a:xfrm>
                <a:off x="10731959" y="5788466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AC4D0033-8E4F-4EEA-B04C-C0DE6F3F0DCC}"/>
                  </a:ext>
                </a:extLst>
              </p:cNvPr>
              <p:cNvSpPr txBox="1"/>
              <p:nvPr/>
            </p:nvSpPr>
            <p:spPr>
              <a:xfrm>
                <a:off x="8131029" y="4366642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7E7AEE35-33FD-4372-A7FA-CB0772485D0B}"/>
                  </a:ext>
                </a:extLst>
              </p:cNvPr>
              <p:cNvSpPr txBox="1"/>
              <p:nvPr/>
            </p:nvSpPr>
            <p:spPr>
              <a:xfrm>
                <a:off x="10069266" y="4366642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46DEC59A-6301-4E7C-AF77-7EDCA81024AF}"/>
                  </a:ext>
                </a:extLst>
              </p:cNvPr>
              <p:cNvSpPr txBox="1"/>
              <p:nvPr/>
            </p:nvSpPr>
            <p:spPr>
              <a:xfrm>
                <a:off x="4046181" y="3120246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92FA129C-738F-4CFD-9EBF-F9324AABCA0A}"/>
                  </a:ext>
                </a:extLst>
              </p:cNvPr>
              <p:cNvSpPr txBox="1"/>
              <p:nvPr/>
            </p:nvSpPr>
            <p:spPr>
              <a:xfrm>
                <a:off x="7216520" y="3165376"/>
                <a:ext cx="1180743" cy="2991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solidFill>
                      <a:srgbClr val="C00000"/>
                    </a:solidFill>
                  </a:rPr>
                  <a:t>Inductive</a:t>
                </a:r>
                <a:endParaRPr lang="zh-TW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7" name="箭號: 左-右雙向 126">
                <a:extLst>
                  <a:ext uri="{FF2B5EF4-FFF2-40B4-BE49-F238E27FC236}">
                    <a16:creationId xmlns:a16="http://schemas.microsoft.com/office/drawing/2014/main" id="{037126BE-F012-4D2E-957E-D16DDED5EED6}"/>
                  </a:ext>
                </a:extLst>
              </p:cNvPr>
              <p:cNvSpPr/>
              <p:nvPr/>
            </p:nvSpPr>
            <p:spPr>
              <a:xfrm>
                <a:off x="5305308" y="3934306"/>
                <a:ext cx="2001432" cy="287024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96F03A56-EDF6-41C1-954F-4ABF38DEC87E}"/>
                  </a:ext>
                </a:extLst>
              </p:cNvPr>
              <p:cNvSpPr txBox="1"/>
              <p:nvPr/>
            </p:nvSpPr>
            <p:spPr>
              <a:xfrm>
                <a:off x="5893061" y="3561898"/>
                <a:ext cx="729495" cy="5235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1"/>
                    </a:solidFill>
                  </a:rPr>
                  <a:t>符合</a:t>
                </a:r>
                <a:endParaRPr lang="en-US" altLang="zh-TW" b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MECE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箭號: 左-右雙向 130">
                <a:extLst>
                  <a:ext uri="{FF2B5EF4-FFF2-40B4-BE49-F238E27FC236}">
                    <a16:creationId xmlns:a16="http://schemas.microsoft.com/office/drawing/2014/main" id="{EF2371ED-DDFA-48C1-B2B0-16EE19EB7856}"/>
                  </a:ext>
                </a:extLst>
              </p:cNvPr>
              <p:cNvSpPr/>
              <p:nvPr/>
            </p:nvSpPr>
            <p:spPr>
              <a:xfrm>
                <a:off x="5951215" y="5164711"/>
                <a:ext cx="1262065" cy="287024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173368AD-4668-4234-B224-77856AA0EDE6}"/>
                  </a:ext>
                </a:extLst>
              </p:cNvPr>
              <p:cNvSpPr txBox="1"/>
              <p:nvPr/>
            </p:nvSpPr>
            <p:spPr>
              <a:xfrm>
                <a:off x="6240786" y="4792303"/>
                <a:ext cx="726994" cy="5235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1"/>
                    </a:solidFill>
                  </a:rPr>
                  <a:t>符合</a:t>
                </a:r>
                <a:endParaRPr lang="en-US" altLang="zh-TW" b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MECE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箭號: 上-下雙向 134">
                <a:extLst>
                  <a:ext uri="{FF2B5EF4-FFF2-40B4-BE49-F238E27FC236}">
                    <a16:creationId xmlns:a16="http://schemas.microsoft.com/office/drawing/2014/main" id="{EFB33D7C-2EED-4B57-B7A6-3537E548D889}"/>
                  </a:ext>
                </a:extLst>
              </p:cNvPr>
              <p:cNvSpPr/>
              <p:nvPr/>
            </p:nvSpPr>
            <p:spPr>
              <a:xfrm>
                <a:off x="6163852" y="1790234"/>
                <a:ext cx="153866" cy="521618"/>
              </a:xfrm>
              <a:prstGeom prst="up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37" name="弧形 136">
                <a:extLst>
                  <a:ext uri="{FF2B5EF4-FFF2-40B4-BE49-F238E27FC236}">
                    <a16:creationId xmlns:a16="http://schemas.microsoft.com/office/drawing/2014/main" id="{BBBD729B-5701-4E39-9C0A-607A376A6E50}"/>
                  </a:ext>
                </a:extLst>
              </p:cNvPr>
              <p:cNvSpPr/>
              <p:nvPr/>
            </p:nvSpPr>
            <p:spPr>
              <a:xfrm flipH="1">
                <a:off x="-652041" y="4958443"/>
                <a:ext cx="2383018" cy="1863760"/>
              </a:xfrm>
              <a:prstGeom prst="arc">
                <a:avLst>
                  <a:gd name="adj1" fmla="val 18526533"/>
                  <a:gd name="adj2" fmla="val 1016234"/>
                </a:avLst>
              </a:prstGeom>
              <a:ln w="57150">
                <a:solidFill>
                  <a:schemeClr val="accent4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7AB53CD2-0222-45CC-8665-E52B4F24DD82}"/>
                  </a:ext>
                </a:extLst>
              </p:cNvPr>
              <p:cNvSpPr txBox="1"/>
              <p:nvPr/>
            </p:nvSpPr>
            <p:spPr>
              <a:xfrm>
                <a:off x="-2276235" y="5367103"/>
                <a:ext cx="1636858" cy="423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000"/>
                    </a:solidFill>
                  </a:rPr>
                  <a:t>So</a:t>
                </a:r>
                <a:r>
                  <a:rPr lang="zh-TW" altLang="en-US" sz="2800" b="1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sz="2800" b="1" dirty="0">
                    <a:solidFill>
                      <a:srgbClr val="FFC000"/>
                    </a:solidFill>
                  </a:rPr>
                  <a:t>what ?</a:t>
                </a:r>
                <a:endParaRPr lang="zh-TW" alt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1" name="弧形 140">
                <a:extLst>
                  <a:ext uri="{FF2B5EF4-FFF2-40B4-BE49-F238E27FC236}">
                    <a16:creationId xmlns:a16="http://schemas.microsoft.com/office/drawing/2014/main" id="{F0E10EBF-65DA-4AFD-87AF-444F19C6E627}"/>
                  </a:ext>
                </a:extLst>
              </p:cNvPr>
              <p:cNvSpPr/>
              <p:nvPr/>
            </p:nvSpPr>
            <p:spPr>
              <a:xfrm flipH="1">
                <a:off x="634083" y="3788350"/>
                <a:ext cx="2383018" cy="1509178"/>
              </a:xfrm>
              <a:prstGeom prst="arc">
                <a:avLst>
                  <a:gd name="adj1" fmla="val 15358174"/>
                  <a:gd name="adj2" fmla="val 1016234"/>
                </a:avLst>
              </a:prstGeom>
              <a:ln w="57150">
                <a:solidFill>
                  <a:schemeClr val="accent4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64B3E02-449A-4B76-AC6C-23A112035982}"/>
                  </a:ext>
                </a:extLst>
              </p:cNvPr>
              <p:cNvSpPr txBox="1"/>
              <p:nvPr/>
            </p:nvSpPr>
            <p:spPr>
              <a:xfrm>
                <a:off x="-990111" y="3842428"/>
                <a:ext cx="1636858" cy="423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000"/>
                    </a:solidFill>
                  </a:rPr>
                  <a:t>So</a:t>
                </a:r>
                <a:r>
                  <a:rPr lang="zh-TW" altLang="en-US" sz="2800" b="1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sz="2800" b="1" dirty="0">
                    <a:solidFill>
                      <a:srgbClr val="FFC000"/>
                    </a:solidFill>
                  </a:rPr>
                  <a:t>what ?</a:t>
                </a:r>
                <a:endParaRPr lang="zh-TW" alt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5" name="弧形 144">
                <a:extLst>
                  <a:ext uri="{FF2B5EF4-FFF2-40B4-BE49-F238E27FC236}">
                    <a16:creationId xmlns:a16="http://schemas.microsoft.com/office/drawing/2014/main" id="{06EAD3D7-A4ED-4D24-BDEE-92D10028EED1}"/>
                  </a:ext>
                </a:extLst>
              </p:cNvPr>
              <p:cNvSpPr/>
              <p:nvPr/>
            </p:nvSpPr>
            <p:spPr>
              <a:xfrm flipH="1">
                <a:off x="2594440" y="2374682"/>
                <a:ext cx="3347453" cy="1375933"/>
              </a:xfrm>
              <a:prstGeom prst="arc">
                <a:avLst>
                  <a:gd name="adj1" fmla="val 12491661"/>
                  <a:gd name="adj2" fmla="val 1016234"/>
                </a:avLst>
              </a:prstGeom>
              <a:ln w="57150">
                <a:solidFill>
                  <a:schemeClr val="accent4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B14E6223-71CF-4B6E-91BF-546D68B38181}"/>
                  </a:ext>
                </a:extLst>
              </p:cNvPr>
              <p:cNvSpPr txBox="1"/>
              <p:nvPr/>
            </p:nvSpPr>
            <p:spPr>
              <a:xfrm>
                <a:off x="957582" y="2450836"/>
                <a:ext cx="1636858" cy="423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000"/>
                    </a:solidFill>
                  </a:rPr>
                  <a:t>So</a:t>
                </a:r>
                <a:r>
                  <a:rPr lang="zh-TW" altLang="en-US" sz="2800" b="1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sz="2800" b="1" dirty="0">
                    <a:solidFill>
                      <a:srgbClr val="FFC000"/>
                    </a:solidFill>
                  </a:rPr>
                  <a:t>what ?</a:t>
                </a:r>
                <a:endParaRPr lang="zh-TW" alt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9" name="弧形 148">
                <a:extLst>
                  <a:ext uri="{FF2B5EF4-FFF2-40B4-BE49-F238E27FC236}">
                    <a16:creationId xmlns:a16="http://schemas.microsoft.com/office/drawing/2014/main" id="{2E315AE8-5C53-4811-B75C-37428374EE15}"/>
                  </a:ext>
                </a:extLst>
              </p:cNvPr>
              <p:cNvSpPr/>
              <p:nvPr/>
            </p:nvSpPr>
            <p:spPr>
              <a:xfrm>
                <a:off x="6465474" y="2353449"/>
                <a:ext cx="3863578" cy="1719153"/>
              </a:xfrm>
              <a:prstGeom prst="arc">
                <a:avLst>
                  <a:gd name="adj1" fmla="val 12597743"/>
                  <a:gd name="adj2" fmla="val 623770"/>
                </a:avLst>
              </a:prstGeom>
              <a:ln w="57150">
                <a:solidFill>
                  <a:schemeClr val="accent4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66FFFCEE-51D5-442E-AD35-719CB901BEBB}"/>
                  </a:ext>
                </a:extLst>
              </p:cNvPr>
              <p:cNvSpPr txBox="1"/>
              <p:nvPr/>
            </p:nvSpPr>
            <p:spPr>
              <a:xfrm>
                <a:off x="10329052" y="2428060"/>
                <a:ext cx="1531125" cy="423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000"/>
                    </a:solidFill>
                  </a:rPr>
                  <a:t>Why so ?</a:t>
                </a:r>
                <a:endParaRPr lang="zh-TW" alt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弧形 154">
                <a:extLst>
                  <a:ext uri="{FF2B5EF4-FFF2-40B4-BE49-F238E27FC236}">
                    <a16:creationId xmlns:a16="http://schemas.microsoft.com/office/drawing/2014/main" id="{DE654DBF-D61C-4EBB-BE6A-05FD055B1614}"/>
                  </a:ext>
                </a:extLst>
              </p:cNvPr>
              <p:cNvSpPr/>
              <p:nvPr/>
            </p:nvSpPr>
            <p:spPr>
              <a:xfrm>
                <a:off x="9334362" y="3639036"/>
                <a:ext cx="3200395" cy="2013137"/>
              </a:xfrm>
              <a:prstGeom prst="arc">
                <a:avLst>
                  <a:gd name="adj1" fmla="val 15036708"/>
                  <a:gd name="adj2" fmla="val 1568232"/>
                </a:avLst>
              </a:prstGeom>
              <a:ln w="57150">
                <a:solidFill>
                  <a:schemeClr val="accent4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0067ACD8-6FF7-4E3A-9295-07D746095150}"/>
                  </a:ext>
                </a:extLst>
              </p:cNvPr>
              <p:cNvSpPr txBox="1"/>
              <p:nvPr/>
            </p:nvSpPr>
            <p:spPr>
              <a:xfrm>
                <a:off x="12091486" y="3465066"/>
                <a:ext cx="1531125" cy="423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000"/>
                    </a:solidFill>
                  </a:rPr>
                  <a:t>Why so ?</a:t>
                </a:r>
                <a:endParaRPr lang="zh-TW" alt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EAF639E-DAF7-429B-A72F-F0E59FD54B9A}"/>
                  </a:ext>
                </a:extLst>
              </p:cNvPr>
              <p:cNvSpPr txBox="1"/>
              <p:nvPr/>
            </p:nvSpPr>
            <p:spPr>
              <a:xfrm>
                <a:off x="13068986" y="5282001"/>
                <a:ext cx="1531125" cy="423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FFC000"/>
                    </a:solidFill>
                  </a:rPr>
                  <a:t>Why so ?</a:t>
                </a:r>
                <a:endParaRPr lang="zh-TW" alt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3" name="弧形 162">
                <a:extLst>
                  <a:ext uri="{FF2B5EF4-FFF2-40B4-BE49-F238E27FC236}">
                    <a16:creationId xmlns:a16="http://schemas.microsoft.com/office/drawing/2014/main" id="{A9BCC503-A74B-4425-ADCF-D9745141F034}"/>
                  </a:ext>
                </a:extLst>
              </p:cNvPr>
              <p:cNvSpPr/>
              <p:nvPr/>
            </p:nvSpPr>
            <p:spPr>
              <a:xfrm>
                <a:off x="11365379" y="5367103"/>
                <a:ext cx="1829891" cy="1417848"/>
              </a:xfrm>
              <a:prstGeom prst="arc">
                <a:avLst>
                  <a:gd name="adj1" fmla="val 15901679"/>
                  <a:gd name="adj2" fmla="val 826495"/>
                </a:avLst>
              </a:prstGeom>
              <a:ln w="57150">
                <a:solidFill>
                  <a:schemeClr val="accent4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CC9B8A71-76D3-48BB-BEA8-81EEE454C28D}"/>
                  </a:ext>
                </a:extLst>
              </p:cNvPr>
              <p:cNvSpPr txBox="1"/>
              <p:nvPr/>
            </p:nvSpPr>
            <p:spPr>
              <a:xfrm>
                <a:off x="15475453" y="3573429"/>
                <a:ext cx="2074607" cy="623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4400" dirty="0">
                    <a:latin typeface="Gabriola" panose="04040605051002020D02" pitchFamily="82" charset="0"/>
                  </a:rPr>
                  <a:t> </a:t>
                </a:r>
                <a:r>
                  <a:rPr lang="en-US" altLang="zh-TW" sz="4400" dirty="0">
                    <a:latin typeface="Gabriola" panose="04040605051002020D02" pitchFamily="82" charset="0"/>
                  </a:rPr>
                  <a:t>Argument</a:t>
                </a:r>
                <a:endParaRPr lang="zh-TW" altLang="en-US" sz="4400" dirty="0">
                  <a:latin typeface="Gabriola" panose="04040605051002020D02" pitchFamily="82" charset="0"/>
                </a:endParaRPr>
              </a:p>
            </p:txBody>
          </p:sp>
          <p:sp>
            <p:nvSpPr>
              <p:cNvPr id="167" name="箭號: 向右 166">
                <a:extLst>
                  <a:ext uri="{FF2B5EF4-FFF2-40B4-BE49-F238E27FC236}">
                    <a16:creationId xmlns:a16="http://schemas.microsoft.com/office/drawing/2014/main" id="{4F4408AE-F172-4FCD-A6A9-1B83437B070F}"/>
                  </a:ext>
                </a:extLst>
              </p:cNvPr>
              <p:cNvSpPr/>
              <p:nvPr/>
            </p:nvSpPr>
            <p:spPr>
              <a:xfrm flipH="1">
                <a:off x="14643543" y="3869466"/>
                <a:ext cx="764435" cy="37706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62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E77DC73-5329-40A7-9519-4D50C5CEE62B}"/>
              </a:ext>
            </a:extLst>
          </p:cNvPr>
          <p:cNvGrpSpPr/>
          <p:nvPr/>
        </p:nvGrpSpPr>
        <p:grpSpPr>
          <a:xfrm>
            <a:off x="122547" y="268663"/>
            <a:ext cx="11370310" cy="1131215"/>
            <a:chOff x="122547" y="268663"/>
            <a:chExt cx="11370310" cy="113121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828F4CE-2101-4EAA-8EF6-95AB2F98F1E5}"/>
                </a:ext>
              </a:extLst>
            </p:cNvPr>
            <p:cNvSpPr/>
            <p:nvPr/>
          </p:nvSpPr>
          <p:spPr>
            <a:xfrm>
              <a:off x="122547" y="395927"/>
              <a:ext cx="1696826" cy="8766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今天上午</a:t>
              </a:r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r>
                <a:rPr lang="zh-TW" altLang="en-US" dirty="0">
                  <a:solidFill>
                    <a:schemeClr val="tx1"/>
                  </a:solidFill>
                </a:rPr>
                <a:t>點有會議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75F6C20-BF4E-4BBA-8CCB-CFD5BAE31115}"/>
                </a:ext>
              </a:extLst>
            </p:cNvPr>
            <p:cNvSpPr/>
            <p:nvPr/>
          </p:nvSpPr>
          <p:spPr>
            <a:xfrm>
              <a:off x="2565659" y="268663"/>
              <a:ext cx="2488677" cy="11312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學長說 今天明天不行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老師說 週四以前不行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學弟說 </a:t>
              </a:r>
              <a:r>
                <a:rPr lang="en-US" altLang="zh-TW" dirty="0">
                  <a:solidFill>
                    <a:schemeClr val="tx1"/>
                  </a:solidFill>
                </a:rPr>
                <a:t>10:30</a:t>
              </a:r>
              <a:r>
                <a:rPr lang="zh-TW" altLang="en-US" dirty="0">
                  <a:solidFill>
                    <a:schemeClr val="tx1"/>
                  </a:solidFill>
                </a:rPr>
                <a:t>後可以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0CD57EE-CB16-4EA4-BE36-18366654DE43}"/>
                </a:ext>
              </a:extLst>
            </p:cNvPr>
            <p:cNvSpPr/>
            <p:nvPr/>
          </p:nvSpPr>
          <p:spPr>
            <a:xfrm>
              <a:off x="5837551" y="320513"/>
              <a:ext cx="2600229" cy="10180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會議室週三無法預定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週四可以預訂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0B6D62B-F3B3-42DC-AC0F-4AB6230CCC9F}"/>
                </a:ext>
              </a:extLst>
            </p:cNvPr>
            <p:cNvSpPr/>
            <p:nvPr/>
          </p:nvSpPr>
          <p:spPr>
            <a:xfrm>
              <a:off x="9230423" y="320513"/>
              <a:ext cx="2262434" cy="10180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星期四上午</a:t>
              </a:r>
              <a:r>
                <a:rPr lang="en-US" altLang="zh-TW" dirty="0">
                  <a:solidFill>
                    <a:schemeClr val="tx1"/>
                  </a:solidFill>
                </a:rPr>
                <a:t>11</a:t>
              </a:r>
              <a:r>
                <a:rPr lang="zh-TW" altLang="en-US" dirty="0">
                  <a:solidFill>
                    <a:schemeClr val="tx1"/>
                  </a:solidFill>
                </a:rPr>
                <a:t>點開會可以嗎</a:t>
              </a:r>
              <a:r>
                <a:rPr lang="en-US" altLang="zh-TW" dirty="0">
                  <a:solidFill>
                    <a:schemeClr val="tx1"/>
                  </a:solidFill>
                </a:rPr>
                <a:t>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598FE197-47F5-46CB-8362-21D3260BDB75}"/>
                </a:ext>
              </a:extLst>
            </p:cNvPr>
            <p:cNvSpPr/>
            <p:nvPr/>
          </p:nvSpPr>
          <p:spPr>
            <a:xfrm>
              <a:off x="1894000" y="589176"/>
              <a:ext cx="556181" cy="4807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025D09D3-7BBE-4584-AA36-63D096A591C7}"/>
                </a:ext>
              </a:extLst>
            </p:cNvPr>
            <p:cNvSpPr/>
            <p:nvPr/>
          </p:nvSpPr>
          <p:spPr>
            <a:xfrm>
              <a:off x="5148999" y="589175"/>
              <a:ext cx="556181" cy="4807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9255E25E-7AB9-451F-8080-7AA472180700}"/>
                </a:ext>
              </a:extLst>
            </p:cNvPr>
            <p:cNvSpPr/>
            <p:nvPr/>
          </p:nvSpPr>
          <p:spPr>
            <a:xfrm>
              <a:off x="8556011" y="589175"/>
              <a:ext cx="556181" cy="4807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068A0A93-B9AF-4507-B505-D4F7DC455569}"/>
              </a:ext>
            </a:extLst>
          </p:cNvPr>
          <p:cNvGrpSpPr/>
          <p:nvPr/>
        </p:nvGrpSpPr>
        <p:grpSpPr>
          <a:xfrm>
            <a:off x="122547" y="2251431"/>
            <a:ext cx="5780202" cy="2472969"/>
            <a:chOff x="122547" y="2251431"/>
            <a:chExt cx="5780202" cy="2472969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AAC7757A-75D1-4C40-8F6F-A5D6A1AF185F}"/>
                </a:ext>
              </a:extLst>
            </p:cNvPr>
            <p:cNvSpPr/>
            <p:nvPr/>
          </p:nvSpPr>
          <p:spPr>
            <a:xfrm>
              <a:off x="122547" y="3847709"/>
              <a:ext cx="1696826" cy="8766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學長學弟方便的時間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D873759-F329-4B44-A1E3-C7FDD6F44189}"/>
                </a:ext>
              </a:extLst>
            </p:cNvPr>
            <p:cNvSpPr/>
            <p:nvPr/>
          </p:nvSpPr>
          <p:spPr>
            <a:xfrm>
              <a:off x="2172090" y="3847708"/>
              <a:ext cx="1696826" cy="8766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老師也能參加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B8E72031-A856-4249-ACF3-C8EC868120A0}"/>
                </a:ext>
              </a:extLst>
            </p:cNvPr>
            <p:cNvSpPr/>
            <p:nvPr/>
          </p:nvSpPr>
          <p:spPr>
            <a:xfrm>
              <a:off x="4205923" y="3847707"/>
              <a:ext cx="1696826" cy="8766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會議室可預訂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CD978426-55B9-4C1B-9DF4-D2237ABF3EB5}"/>
                </a:ext>
              </a:extLst>
            </p:cNvPr>
            <p:cNvSpPr/>
            <p:nvPr/>
          </p:nvSpPr>
          <p:spPr>
            <a:xfrm>
              <a:off x="1892720" y="2251431"/>
              <a:ext cx="2255566" cy="10746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今天的會議改在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星期四上午</a:t>
              </a:r>
              <a:r>
                <a:rPr lang="en-US" altLang="zh-TW" dirty="0">
                  <a:solidFill>
                    <a:schemeClr val="tx1"/>
                  </a:solidFill>
                </a:rPr>
                <a:t>11</a:t>
              </a:r>
              <a:r>
                <a:rPr lang="zh-TW" altLang="en-US" dirty="0">
                  <a:solidFill>
                    <a:schemeClr val="tx1"/>
                  </a:solidFill>
                </a:rPr>
                <a:t>點開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500D68FC-896C-462F-AC12-EC496EBF9F8A}"/>
                </a:ext>
              </a:extLst>
            </p:cNvPr>
            <p:cNvCxnSpPr>
              <a:stCxn id="24" idx="2"/>
              <a:endCxn id="18" idx="0"/>
            </p:cNvCxnSpPr>
            <p:nvPr/>
          </p:nvCxnSpPr>
          <p:spPr>
            <a:xfrm rot="5400000">
              <a:off x="1734923" y="2562128"/>
              <a:ext cx="521619" cy="204954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188043D9-99D2-4707-BE4A-46926402690E}"/>
                </a:ext>
              </a:extLst>
            </p:cNvPr>
            <p:cNvCxnSpPr>
              <a:stCxn id="24" idx="2"/>
              <a:endCxn id="22" idx="0"/>
            </p:cNvCxnSpPr>
            <p:nvPr/>
          </p:nvCxnSpPr>
          <p:spPr>
            <a:xfrm rot="16200000" flipH="1">
              <a:off x="3776611" y="2569981"/>
              <a:ext cx="521617" cy="203383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9AF1467-6F1A-43C7-8C39-3B068F064AE9}"/>
                </a:ext>
              </a:extLst>
            </p:cNvPr>
            <p:cNvCxnSpPr>
              <a:stCxn id="24" idx="2"/>
              <a:endCxn id="20" idx="0"/>
            </p:cNvCxnSpPr>
            <p:nvPr/>
          </p:nvCxnSpPr>
          <p:spPr>
            <a:xfrm>
              <a:off x="3020503" y="3326090"/>
              <a:ext cx="0" cy="521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0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D8D8D4D-568A-4399-AB66-848C4A76E2CB}"/>
              </a:ext>
            </a:extLst>
          </p:cNvPr>
          <p:cNvGrpSpPr/>
          <p:nvPr/>
        </p:nvGrpSpPr>
        <p:grpSpPr>
          <a:xfrm>
            <a:off x="2476500" y="968842"/>
            <a:ext cx="4427968" cy="2700847"/>
            <a:chOff x="2476500" y="968842"/>
            <a:chExt cx="4427968" cy="270084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EF6634FE-65A0-46A5-A5CE-08806381E2B0}"/>
                </a:ext>
              </a:extLst>
            </p:cNvPr>
            <p:cNvSpPr/>
            <p:nvPr/>
          </p:nvSpPr>
          <p:spPr>
            <a:xfrm>
              <a:off x="3900487" y="968842"/>
              <a:ext cx="1591832" cy="3849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Main Answer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1F09D1D-DA5C-43A4-A193-75C37A49BDAA}"/>
                </a:ext>
              </a:extLst>
            </p:cNvPr>
            <p:cNvSpPr/>
            <p:nvPr/>
          </p:nvSpPr>
          <p:spPr>
            <a:xfrm>
              <a:off x="5638800" y="2019298"/>
              <a:ext cx="114773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solidFill>
                    <a:srgbClr val="333333"/>
                  </a:solidFill>
                  <a:effectLst/>
                  <a:latin typeface="-apple-system"/>
                </a:rPr>
                <a:t>Argument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F77BA9BA-923F-4EB4-83D1-6BCE22EBAE70}"/>
                </a:ext>
              </a:extLst>
            </p:cNvPr>
            <p:cNvSpPr/>
            <p:nvPr/>
          </p:nvSpPr>
          <p:spPr>
            <a:xfrm>
              <a:off x="4238624" y="2019299"/>
              <a:ext cx="1171575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solidFill>
                    <a:srgbClr val="333333"/>
                  </a:solidFill>
                  <a:effectLst/>
                  <a:latin typeface="-apple-system"/>
                </a:rPr>
                <a:t>Argument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2A0D975-042B-471C-8910-5488FB9EDEA2}"/>
                </a:ext>
              </a:extLst>
            </p:cNvPr>
            <p:cNvSpPr/>
            <p:nvPr/>
          </p:nvSpPr>
          <p:spPr>
            <a:xfrm>
              <a:off x="2622929" y="2044636"/>
              <a:ext cx="1369286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solidFill>
                    <a:srgbClr val="333333"/>
                  </a:solidFill>
                  <a:effectLst/>
                  <a:latin typeface="-apple-system"/>
                </a:rPr>
                <a:t>Argument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C54ECEF-64D8-4C82-8456-12F4713D7369}"/>
                </a:ext>
              </a:extLst>
            </p:cNvPr>
            <p:cNvSpPr/>
            <p:nvPr/>
          </p:nvSpPr>
          <p:spPr>
            <a:xfrm>
              <a:off x="4162425" y="3019418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2652182-C6DF-4432-B764-9BC652B880DE}"/>
                </a:ext>
              </a:extLst>
            </p:cNvPr>
            <p:cNvSpPr/>
            <p:nvPr/>
          </p:nvSpPr>
          <p:spPr>
            <a:xfrm>
              <a:off x="3286125" y="3019418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2027133D-A39F-4954-867C-6340C15B5686}"/>
                </a:ext>
              </a:extLst>
            </p:cNvPr>
            <p:cNvSpPr/>
            <p:nvPr/>
          </p:nvSpPr>
          <p:spPr>
            <a:xfrm>
              <a:off x="2476500" y="3019418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EC6C41E-034F-4633-BB77-0E8CED15181E}"/>
                </a:ext>
              </a:extLst>
            </p:cNvPr>
            <p:cNvSpPr/>
            <p:nvPr/>
          </p:nvSpPr>
          <p:spPr>
            <a:xfrm>
              <a:off x="5219700" y="3019410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D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8E542AE7-FDA2-44C6-8198-3D70F4BD825C}"/>
                </a:ext>
              </a:extLst>
            </p:cNvPr>
            <p:cNvSpPr/>
            <p:nvPr/>
          </p:nvSpPr>
          <p:spPr>
            <a:xfrm>
              <a:off x="6219825" y="3019417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E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F6C6AE0-BA27-4481-B2BC-BC021AF86B78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2667000" y="2352673"/>
              <a:ext cx="466725" cy="666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58A9F65-D50E-4847-93A0-5162E4C35A0A}"/>
                </a:ext>
              </a:extLst>
            </p:cNvPr>
            <p:cNvCxnSpPr>
              <a:stCxn id="10" idx="0"/>
            </p:cNvCxnSpPr>
            <p:nvPr/>
          </p:nvCxnSpPr>
          <p:spPr>
            <a:xfrm flipH="1" flipV="1">
              <a:off x="3462337" y="2352673"/>
              <a:ext cx="14288" cy="666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4752634-641E-4B07-8735-32276969DE76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 flipV="1">
              <a:off x="4543425" y="3186098"/>
              <a:ext cx="676275" cy="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7D42A62-1A9E-4274-8F5C-5945A0846FC2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H="1" flipV="1">
              <a:off x="4824412" y="2352674"/>
              <a:ext cx="585788" cy="666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D48A45F-14ED-4B94-83E6-8EDF0D9E37C8}"/>
                </a:ext>
              </a:extLst>
            </p:cNvPr>
            <p:cNvCxnSpPr>
              <a:cxnSpLocks/>
              <a:stCxn id="13" idx="0"/>
              <a:endCxn id="6" idx="2"/>
            </p:cNvCxnSpPr>
            <p:nvPr/>
          </p:nvCxnSpPr>
          <p:spPr>
            <a:xfrm flipH="1" flipV="1">
              <a:off x="6212665" y="2352673"/>
              <a:ext cx="197660" cy="6667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916204E-67BF-4B53-BA26-65C573DF755B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307572" y="1353840"/>
              <a:ext cx="1104264" cy="6907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9A4978FB-4340-4E1B-94CE-193BFB5913C8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H="1" flipV="1">
              <a:off x="4696403" y="1353839"/>
              <a:ext cx="128009" cy="6654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AD52D4C-7027-4F1B-9F2D-B87B62D8603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4924427" y="1353840"/>
              <a:ext cx="1288238" cy="6654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70475F3-ADDA-42BF-8A3A-48F314B4A339}"/>
                </a:ext>
              </a:extLst>
            </p:cNvPr>
            <p:cNvSpPr txBox="1"/>
            <p:nvPr/>
          </p:nvSpPr>
          <p:spPr>
            <a:xfrm>
              <a:off x="2476500" y="2547542"/>
              <a:ext cx="13692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Inductive thinking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900ED3D-3FD7-4952-966B-331240B7B416}"/>
                </a:ext>
              </a:extLst>
            </p:cNvPr>
            <p:cNvSpPr txBox="1"/>
            <p:nvPr/>
          </p:nvSpPr>
          <p:spPr>
            <a:xfrm>
              <a:off x="4104118" y="2564006"/>
              <a:ext cx="13692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Inductive thinking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2118F26-C3A4-4D51-9336-AE30A68A8919}"/>
                </a:ext>
              </a:extLst>
            </p:cNvPr>
            <p:cNvSpPr txBox="1"/>
            <p:nvPr/>
          </p:nvSpPr>
          <p:spPr>
            <a:xfrm>
              <a:off x="5535182" y="2564005"/>
              <a:ext cx="13692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Inductive thinking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E4F846A-1C0E-4427-918E-3FA51B39318D}"/>
                </a:ext>
              </a:extLst>
            </p:cNvPr>
            <p:cNvSpPr txBox="1"/>
            <p:nvPr/>
          </p:nvSpPr>
          <p:spPr>
            <a:xfrm>
              <a:off x="3895536" y="1469946"/>
              <a:ext cx="16017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Why or How or What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CFC3A23-6114-4C1F-98CC-E5DB93DA766F}"/>
                </a:ext>
              </a:extLst>
            </p:cNvPr>
            <p:cNvSpPr txBox="1"/>
            <p:nvPr/>
          </p:nvSpPr>
          <p:spPr>
            <a:xfrm>
              <a:off x="4162425" y="3392690"/>
              <a:ext cx="143661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De</a:t>
              </a:r>
              <a:r>
                <a:rPr lang="en-US" altLang="zh-TW" sz="1200" b="0" i="0" dirty="0">
                  <a:solidFill>
                    <a:schemeClr val="accent6"/>
                  </a:solidFill>
                  <a:effectLst/>
                  <a:latin typeface="arial" panose="020B0604020202020204" pitchFamily="34" charset="0"/>
                </a:rPr>
                <a:t>ductive thinking</a:t>
              </a:r>
              <a:endParaRPr lang="zh-TW" altLang="en-US" sz="12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33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D58EDC50-C0D0-497E-A6AF-D69380DC900C}"/>
              </a:ext>
            </a:extLst>
          </p:cNvPr>
          <p:cNvGrpSpPr/>
          <p:nvPr/>
        </p:nvGrpSpPr>
        <p:grpSpPr>
          <a:xfrm>
            <a:off x="0" y="209550"/>
            <a:ext cx="9505027" cy="3899615"/>
            <a:chOff x="0" y="209550"/>
            <a:chExt cx="9505027" cy="389961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2EF4A86-D2FA-470B-A48A-EE1657D2653F}"/>
                </a:ext>
              </a:extLst>
            </p:cNvPr>
            <p:cNvGrpSpPr/>
            <p:nvPr/>
          </p:nvGrpSpPr>
          <p:grpSpPr>
            <a:xfrm>
              <a:off x="430098" y="418107"/>
              <a:ext cx="5780202" cy="2915445"/>
              <a:chOff x="122547" y="1808955"/>
              <a:chExt cx="5780202" cy="2915445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795AE3F0-2C38-4C4E-B894-EA88568DF13B}"/>
                  </a:ext>
                </a:extLst>
              </p:cNvPr>
              <p:cNvSpPr/>
              <p:nvPr/>
            </p:nvSpPr>
            <p:spPr>
              <a:xfrm>
                <a:off x="122547" y="3847709"/>
                <a:ext cx="1696826" cy="87669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Argument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739534C8-0853-4D9F-9001-27541C25488B}"/>
                  </a:ext>
                </a:extLst>
              </p:cNvPr>
              <p:cNvSpPr/>
              <p:nvPr/>
            </p:nvSpPr>
            <p:spPr>
              <a:xfrm>
                <a:off x="2172090" y="3847708"/>
                <a:ext cx="1696826" cy="87669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Argument</a:t>
                </a:r>
                <a:r>
                  <a:rPr lang="en-US" altLang="zh-TW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7DE1273E-A52E-4140-A9E3-D50E5D6CE0D0}"/>
                  </a:ext>
                </a:extLst>
              </p:cNvPr>
              <p:cNvSpPr/>
              <p:nvPr/>
            </p:nvSpPr>
            <p:spPr>
              <a:xfrm>
                <a:off x="4205923" y="3847707"/>
                <a:ext cx="1696826" cy="87669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Argument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C291FBC4-83E0-4926-8E44-09A843159323}"/>
                  </a:ext>
                </a:extLst>
              </p:cNvPr>
              <p:cNvSpPr/>
              <p:nvPr/>
            </p:nvSpPr>
            <p:spPr>
              <a:xfrm>
                <a:off x="1232982" y="1808955"/>
                <a:ext cx="3575041" cy="107465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Main Thesis</a:t>
                </a: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(Summary of argument A, B, C)</a:t>
                </a:r>
              </a:p>
            </p:txBody>
          </p:sp>
          <p:cxnSp>
            <p:nvCxnSpPr>
              <p:cNvPr id="9" name="接點: 肘形 8">
                <a:extLst>
                  <a:ext uri="{FF2B5EF4-FFF2-40B4-BE49-F238E27FC236}">
                    <a16:creationId xmlns:a16="http://schemas.microsoft.com/office/drawing/2014/main" id="{F7F3E657-C355-4CD0-A836-E44EC1F45868}"/>
                  </a:ext>
                </a:extLst>
              </p:cNvPr>
              <p:cNvCxnSpPr>
                <a:cxnSpLocks/>
                <a:stCxn id="8" idx="2"/>
                <a:endCxn id="5" idx="0"/>
              </p:cNvCxnSpPr>
              <p:nvPr/>
            </p:nvCxnSpPr>
            <p:spPr>
              <a:xfrm rot="5400000">
                <a:off x="1513685" y="2340890"/>
                <a:ext cx="964095" cy="2049543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7EC8F2E-C0B7-4264-A278-82D0B8E869F9}"/>
                  </a:ext>
                </a:extLst>
              </p:cNvPr>
              <p:cNvCxnSpPr>
                <a:cxnSpLocks/>
                <a:stCxn id="8" idx="2"/>
                <a:endCxn id="7" idx="0"/>
              </p:cNvCxnSpPr>
              <p:nvPr/>
            </p:nvCxnSpPr>
            <p:spPr>
              <a:xfrm rot="16200000" flipH="1">
                <a:off x="3555373" y="2348743"/>
                <a:ext cx="964093" cy="2033833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BA8BD8AC-BBCE-4BD0-9D52-64B1C669220E}"/>
                  </a:ext>
                </a:extLst>
              </p:cNvPr>
              <p:cNvCxnSpPr>
                <a:cxnSpLocks/>
                <a:stCxn id="8" idx="2"/>
                <a:endCxn id="6" idx="0"/>
              </p:cNvCxnSpPr>
              <p:nvPr/>
            </p:nvCxnSpPr>
            <p:spPr>
              <a:xfrm>
                <a:off x="3020503" y="2883614"/>
                <a:ext cx="0" cy="9640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D978B55-79C7-44F8-A5A1-7E1EF566315E}"/>
                </a:ext>
              </a:extLst>
            </p:cNvPr>
            <p:cNvCxnSpPr/>
            <p:nvPr/>
          </p:nvCxnSpPr>
          <p:spPr>
            <a:xfrm>
              <a:off x="6562725" y="209550"/>
              <a:ext cx="0" cy="321945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F7B05A8-890F-42F3-970F-426C41FB6EF8}"/>
                </a:ext>
              </a:extLst>
            </p:cNvPr>
            <p:cNvCxnSpPr/>
            <p:nvPr/>
          </p:nvCxnSpPr>
          <p:spPr>
            <a:xfrm>
              <a:off x="0" y="3629025"/>
              <a:ext cx="6353175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BDBCCD-CE93-4D18-82C2-70123777CC1E}"/>
                </a:ext>
              </a:extLst>
            </p:cNvPr>
            <p:cNvSpPr txBox="1"/>
            <p:nvPr/>
          </p:nvSpPr>
          <p:spPr>
            <a:xfrm>
              <a:off x="2398736" y="3739833"/>
              <a:ext cx="177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Logical sequence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A727BFF-B950-4601-88E5-EBC5AE251AA1}"/>
                </a:ext>
              </a:extLst>
            </p:cNvPr>
            <p:cNvSpPr txBox="1"/>
            <p:nvPr/>
          </p:nvSpPr>
          <p:spPr>
            <a:xfrm>
              <a:off x="0" y="3739833"/>
              <a:ext cx="56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Low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76B1BE1-4B78-46AB-AE6E-9397CFEDF8F2}"/>
                </a:ext>
              </a:extLst>
            </p:cNvPr>
            <p:cNvSpPr txBox="1"/>
            <p:nvPr/>
          </p:nvSpPr>
          <p:spPr>
            <a:xfrm>
              <a:off x="6724650" y="209550"/>
              <a:ext cx="278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High Layer / High </a:t>
              </a:r>
              <a:r>
                <a:rPr lang="en-US" altLang="zh-TW" b="0" i="0" dirty="0">
                  <a:solidFill>
                    <a:srgbClr val="333333"/>
                  </a:solidFill>
                  <a:effectLst/>
                  <a:latin typeface="-apple-system"/>
                </a:rPr>
                <a:t>Argument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EFBE7F9-37D5-4E26-AA36-205FC8C6B1AB}"/>
                </a:ext>
              </a:extLst>
            </p:cNvPr>
            <p:cNvSpPr txBox="1"/>
            <p:nvPr/>
          </p:nvSpPr>
          <p:spPr>
            <a:xfrm>
              <a:off x="6724650" y="2710538"/>
              <a:ext cx="2692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Low Layer / Low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0" i="0" dirty="0">
                  <a:solidFill>
                    <a:srgbClr val="333333"/>
                  </a:solidFill>
                  <a:effectLst/>
                  <a:latin typeface="-apple-system"/>
                </a:rPr>
                <a:t>Argument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1E95EC3-548B-461A-8EC7-7DC496A0EE29}"/>
                </a:ext>
              </a:extLst>
            </p:cNvPr>
            <p:cNvSpPr txBox="1"/>
            <p:nvPr/>
          </p:nvSpPr>
          <p:spPr>
            <a:xfrm>
              <a:off x="5819775" y="37398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High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828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>
            <a:extLst>
              <a:ext uri="{FF2B5EF4-FFF2-40B4-BE49-F238E27FC236}">
                <a16:creationId xmlns:a16="http://schemas.microsoft.com/office/drawing/2014/main" id="{6E3F707A-DF27-41EB-A934-3B730E81F7A5}"/>
              </a:ext>
            </a:extLst>
          </p:cNvPr>
          <p:cNvGrpSpPr/>
          <p:nvPr/>
        </p:nvGrpSpPr>
        <p:grpSpPr>
          <a:xfrm>
            <a:off x="2476500" y="968842"/>
            <a:ext cx="4427968" cy="2700847"/>
            <a:chOff x="2476500" y="968842"/>
            <a:chExt cx="4427968" cy="270084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0AE59E17-DEFC-4FD1-98C7-DAE6538F119B}"/>
                </a:ext>
              </a:extLst>
            </p:cNvPr>
            <p:cNvSpPr/>
            <p:nvPr/>
          </p:nvSpPr>
          <p:spPr>
            <a:xfrm>
              <a:off x="3900487" y="968842"/>
              <a:ext cx="1591832" cy="3849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Main Thesis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4A8E6E04-C86E-479B-ADB0-A2331E34E5A2}"/>
                </a:ext>
              </a:extLst>
            </p:cNvPr>
            <p:cNvSpPr/>
            <p:nvPr/>
          </p:nvSpPr>
          <p:spPr>
            <a:xfrm>
              <a:off x="5638800" y="2019298"/>
              <a:ext cx="114773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solidFill>
                    <a:srgbClr val="333333"/>
                  </a:solidFill>
                  <a:effectLst/>
                  <a:latin typeface="-apple-system"/>
                </a:rPr>
                <a:t>Argument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91DE70F-06C2-486C-B0E5-9FD52502A38E}"/>
                </a:ext>
              </a:extLst>
            </p:cNvPr>
            <p:cNvSpPr/>
            <p:nvPr/>
          </p:nvSpPr>
          <p:spPr>
            <a:xfrm>
              <a:off x="4238624" y="2019299"/>
              <a:ext cx="1171575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solidFill>
                    <a:srgbClr val="333333"/>
                  </a:solidFill>
                  <a:effectLst/>
                  <a:latin typeface="-apple-system"/>
                </a:rPr>
                <a:t>Argument</a:t>
              </a:r>
              <a:endParaRPr lang="zh-TW" altLang="en-US" dirty="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73BA39E-F84F-489E-A31D-5284B380551A}"/>
                </a:ext>
              </a:extLst>
            </p:cNvPr>
            <p:cNvSpPr/>
            <p:nvPr/>
          </p:nvSpPr>
          <p:spPr>
            <a:xfrm>
              <a:off x="2622929" y="2044636"/>
              <a:ext cx="1369286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solidFill>
                    <a:srgbClr val="333333"/>
                  </a:solidFill>
                  <a:effectLst/>
                  <a:latin typeface="-apple-system"/>
                </a:rPr>
                <a:t>Argument</a:t>
              </a:r>
              <a:endParaRPr lang="zh-TW" altLang="en-US" dirty="0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1C2FDB29-FFDE-4AFA-B6C6-38AD7951250F}"/>
                </a:ext>
              </a:extLst>
            </p:cNvPr>
            <p:cNvSpPr/>
            <p:nvPr/>
          </p:nvSpPr>
          <p:spPr>
            <a:xfrm>
              <a:off x="4162425" y="3019418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11821881-B00D-4F44-A75B-F0DC98440AF6}"/>
                </a:ext>
              </a:extLst>
            </p:cNvPr>
            <p:cNvSpPr/>
            <p:nvPr/>
          </p:nvSpPr>
          <p:spPr>
            <a:xfrm>
              <a:off x="3286125" y="3019418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2F6C487-E93C-4844-AE2F-F0EF111D439E}"/>
                </a:ext>
              </a:extLst>
            </p:cNvPr>
            <p:cNvSpPr/>
            <p:nvPr/>
          </p:nvSpPr>
          <p:spPr>
            <a:xfrm>
              <a:off x="2476500" y="3019418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2D9E6AC-4539-4EC9-8633-2750A981B267}"/>
                </a:ext>
              </a:extLst>
            </p:cNvPr>
            <p:cNvSpPr/>
            <p:nvPr/>
          </p:nvSpPr>
          <p:spPr>
            <a:xfrm>
              <a:off x="5219700" y="3019410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D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12F8BEBB-FAF7-4D19-B308-EA7600BC6CBB}"/>
                </a:ext>
              </a:extLst>
            </p:cNvPr>
            <p:cNvSpPr/>
            <p:nvPr/>
          </p:nvSpPr>
          <p:spPr>
            <a:xfrm>
              <a:off x="6219825" y="3019417"/>
              <a:ext cx="381000" cy="333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E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36C91A6D-F063-43E6-A37B-560B80957457}"/>
                </a:ext>
              </a:extLst>
            </p:cNvPr>
            <p:cNvCxnSpPr>
              <a:stCxn id="22" idx="0"/>
            </p:cNvCxnSpPr>
            <p:nvPr/>
          </p:nvCxnSpPr>
          <p:spPr>
            <a:xfrm flipV="1">
              <a:off x="2667000" y="2352673"/>
              <a:ext cx="466725" cy="666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5186E7A5-4EF5-4744-BD0B-E437E6AA2E8D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462337" y="2352673"/>
              <a:ext cx="14288" cy="666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84186251-9D3A-4B79-8C42-66E11F1BDE8A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4543425" y="3186098"/>
              <a:ext cx="676275" cy="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00BE538C-80EF-4CBA-9CE1-BFC9151C6B08}"/>
                </a:ext>
              </a:extLst>
            </p:cNvPr>
            <p:cNvCxnSpPr>
              <a:cxnSpLocks/>
              <a:stCxn id="24" idx="0"/>
              <a:endCxn id="14" idx="2"/>
            </p:cNvCxnSpPr>
            <p:nvPr/>
          </p:nvCxnSpPr>
          <p:spPr>
            <a:xfrm flipH="1" flipV="1">
              <a:off x="4824412" y="2352674"/>
              <a:ext cx="585788" cy="666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9CABE1B8-936A-4517-A12F-3B375EF42E66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flipH="1" flipV="1">
              <a:off x="6212665" y="2352673"/>
              <a:ext cx="197660" cy="6667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F18AACA8-75E0-498E-AD98-A9E9E655464F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307572" y="1353840"/>
              <a:ext cx="1104264" cy="6907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BA5BD5D5-7F5F-47B9-90FD-39C040EDA057}"/>
                </a:ext>
              </a:extLst>
            </p:cNvPr>
            <p:cNvCxnSpPr>
              <a:cxnSpLocks/>
              <a:stCxn id="14" idx="0"/>
              <a:endCxn id="4" idx="2"/>
            </p:cNvCxnSpPr>
            <p:nvPr/>
          </p:nvCxnSpPr>
          <p:spPr>
            <a:xfrm flipH="1" flipV="1">
              <a:off x="4696403" y="1353839"/>
              <a:ext cx="128009" cy="6654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47BCD31D-0EB0-490C-9AB0-9077C0A3174F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4924427" y="1353840"/>
              <a:ext cx="1288238" cy="6654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E7E98A4-9CE8-4C7C-90D3-73F2A3D2A355}"/>
                </a:ext>
              </a:extLst>
            </p:cNvPr>
            <p:cNvSpPr txBox="1"/>
            <p:nvPr/>
          </p:nvSpPr>
          <p:spPr>
            <a:xfrm>
              <a:off x="2476500" y="2547542"/>
              <a:ext cx="13692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Inductive thinking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8FD7FDF-9127-4C6C-AF84-8B0B00CBE4A4}"/>
                </a:ext>
              </a:extLst>
            </p:cNvPr>
            <p:cNvSpPr txBox="1"/>
            <p:nvPr/>
          </p:nvSpPr>
          <p:spPr>
            <a:xfrm>
              <a:off x="4104118" y="2564006"/>
              <a:ext cx="13692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Inductive thinking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6341855-99C2-4218-8E58-FAF4DA33FA4B}"/>
                </a:ext>
              </a:extLst>
            </p:cNvPr>
            <p:cNvSpPr txBox="1"/>
            <p:nvPr/>
          </p:nvSpPr>
          <p:spPr>
            <a:xfrm>
              <a:off x="5535182" y="2564005"/>
              <a:ext cx="13692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Inductive thinking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D4CDC4C9-B1F5-474B-820B-00ECFB95D8D1}"/>
                </a:ext>
              </a:extLst>
            </p:cNvPr>
            <p:cNvSpPr txBox="1"/>
            <p:nvPr/>
          </p:nvSpPr>
          <p:spPr>
            <a:xfrm>
              <a:off x="3895536" y="1469946"/>
              <a:ext cx="16017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Why or How or What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316959F-B4BC-4554-8FAE-2BE526CB0CEB}"/>
                </a:ext>
              </a:extLst>
            </p:cNvPr>
            <p:cNvSpPr txBox="1"/>
            <p:nvPr/>
          </p:nvSpPr>
          <p:spPr>
            <a:xfrm>
              <a:off x="4162425" y="3392690"/>
              <a:ext cx="143661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De</a:t>
              </a:r>
              <a:r>
                <a:rPr lang="en-US" altLang="zh-TW" sz="1200" b="0" i="0" dirty="0">
                  <a:solidFill>
                    <a:schemeClr val="accent6"/>
                  </a:solidFill>
                  <a:effectLst/>
                  <a:latin typeface="arial" panose="020B0604020202020204" pitchFamily="34" charset="0"/>
                </a:rPr>
                <a:t>ductive thinking</a:t>
              </a:r>
              <a:endParaRPr lang="zh-TW" altLang="en-US" sz="12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7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C83B8ACA-44F1-4621-9C9E-B04372A51E74}"/>
              </a:ext>
            </a:extLst>
          </p:cNvPr>
          <p:cNvGrpSpPr/>
          <p:nvPr/>
        </p:nvGrpSpPr>
        <p:grpSpPr>
          <a:xfrm>
            <a:off x="1229963" y="1307921"/>
            <a:ext cx="8114071" cy="2664867"/>
            <a:chOff x="1229963" y="1307921"/>
            <a:chExt cx="8114071" cy="266486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7CE70CA-43D2-4DB6-8EA3-33FBF40982FF}"/>
                </a:ext>
              </a:extLst>
            </p:cNvPr>
            <p:cNvGrpSpPr/>
            <p:nvPr/>
          </p:nvGrpSpPr>
          <p:grpSpPr>
            <a:xfrm>
              <a:off x="1229963" y="1307921"/>
              <a:ext cx="8114071" cy="2664867"/>
              <a:chOff x="1229963" y="1307921"/>
              <a:chExt cx="8114071" cy="2664867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A00A6BE-B699-4851-BAB8-30BF0800FF4C}"/>
                  </a:ext>
                </a:extLst>
              </p:cNvPr>
              <p:cNvSpPr txBox="1"/>
              <p:nvPr/>
            </p:nvSpPr>
            <p:spPr>
              <a:xfrm>
                <a:off x="1431263" y="1307921"/>
                <a:ext cx="81304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latin typeface="MV Boli" panose="02000500030200090000" pitchFamily="2" charset="0"/>
                    <a:cs typeface="MV Boli" panose="02000500030200090000" pitchFamily="2" charset="0"/>
                  </a:rPr>
                  <a:t>S</a:t>
                </a:r>
                <a:endParaRPr lang="zh-TW" altLang="en-US" sz="80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8F5DBAF-EE5D-46BF-822E-C478390C3B64}"/>
                  </a:ext>
                </a:extLst>
              </p:cNvPr>
              <p:cNvSpPr txBox="1"/>
              <p:nvPr/>
            </p:nvSpPr>
            <p:spPr>
              <a:xfrm>
                <a:off x="3729292" y="1307921"/>
                <a:ext cx="79541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latin typeface="MV Boli" panose="02000500030200090000" pitchFamily="2" charset="0"/>
                    <a:cs typeface="MV Boli" panose="02000500030200090000" pitchFamily="2" charset="0"/>
                  </a:rPr>
                  <a:t>C</a:t>
                </a:r>
                <a:endParaRPr lang="zh-TW" altLang="en-US" sz="80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5C6F475-530D-4C99-A8F8-40FE51B1AB06}"/>
                  </a:ext>
                </a:extLst>
              </p:cNvPr>
              <p:cNvSpPr txBox="1"/>
              <p:nvPr/>
            </p:nvSpPr>
            <p:spPr>
              <a:xfrm>
                <a:off x="6006484" y="1326775"/>
                <a:ext cx="89960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latin typeface="MV Boli" panose="02000500030200090000" pitchFamily="2" charset="0"/>
                    <a:cs typeface="MV Boli" panose="02000500030200090000" pitchFamily="2" charset="0"/>
                  </a:rPr>
                  <a:t>Q</a:t>
                </a:r>
                <a:endParaRPr lang="zh-TW" altLang="en-US" sz="80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84947F7-4522-4FD3-9155-AC5E7CB26093}"/>
                  </a:ext>
                </a:extLst>
              </p:cNvPr>
              <p:cNvSpPr txBox="1"/>
              <p:nvPr/>
            </p:nvSpPr>
            <p:spPr>
              <a:xfrm>
                <a:off x="8210747" y="1326775"/>
                <a:ext cx="89319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0" dirty="0">
                    <a:latin typeface="MV Boli" panose="02000500030200090000" pitchFamily="2" charset="0"/>
                    <a:cs typeface="MV Boli" panose="02000500030200090000" pitchFamily="2" charset="0"/>
                  </a:rPr>
                  <a:t>A</a:t>
                </a:r>
                <a:endParaRPr lang="zh-TW" altLang="en-US" sz="80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61A094F8-B6D1-40A8-A47B-70B898B2F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4227" y="2649349"/>
                <a:ext cx="1323439" cy="1323439"/>
              </a:xfrm>
              <a:prstGeom prst="rect">
                <a:avLst/>
              </a:prstGeom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E664F7DC-9761-4625-92C5-40BC0180F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5331" y="2725286"/>
                <a:ext cx="1208703" cy="1208703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5B63D3CF-A8AA-4112-974A-178C1A5AC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9963" y="2757147"/>
                <a:ext cx="1215641" cy="1215641"/>
              </a:xfrm>
              <a:prstGeom prst="rect">
                <a:avLst/>
              </a:prstGeom>
            </p:spPr>
          </p:pic>
        </p:grp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8D25C3F6-C1D2-490E-A4D3-5542FEB4F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058" y="2516091"/>
              <a:ext cx="1417898" cy="1417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A7F93AE-6AA2-4227-A717-D69A6132D68D}"/>
              </a:ext>
            </a:extLst>
          </p:cNvPr>
          <p:cNvGrpSpPr/>
          <p:nvPr/>
        </p:nvGrpSpPr>
        <p:grpSpPr>
          <a:xfrm>
            <a:off x="798222" y="643000"/>
            <a:ext cx="12043501" cy="2671700"/>
            <a:chOff x="889987" y="844831"/>
            <a:chExt cx="3235694" cy="446246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9AC8F460-7098-40B3-A0BB-145E8A0F1CEB}"/>
                </a:ext>
              </a:extLst>
            </p:cNvPr>
            <p:cNvSpPr/>
            <p:nvPr/>
          </p:nvSpPr>
          <p:spPr>
            <a:xfrm>
              <a:off x="2132912" y="3667027"/>
              <a:ext cx="264297" cy="16402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H</a:t>
              </a:r>
              <a:endParaRPr lang="zh-TW" altLang="en-US" sz="4000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DA3BD7A-F194-40EF-AEA0-F0FC9DAB9F92}"/>
                </a:ext>
              </a:extLst>
            </p:cNvPr>
            <p:cNvSpPr/>
            <p:nvPr/>
          </p:nvSpPr>
          <p:spPr>
            <a:xfrm>
              <a:off x="2378695" y="2026764"/>
              <a:ext cx="264297" cy="16402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O</a:t>
              </a:r>
              <a:endParaRPr lang="zh-TW" altLang="en-US" sz="40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8AEC5E3-77AB-4E99-9624-44805EC99820}"/>
                </a:ext>
              </a:extLst>
            </p:cNvPr>
            <p:cNvSpPr/>
            <p:nvPr/>
          </p:nvSpPr>
          <p:spPr>
            <a:xfrm>
              <a:off x="2622801" y="3667027"/>
              <a:ext cx="264297" cy="16402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H</a:t>
              </a:r>
              <a:endParaRPr lang="zh-TW" altLang="en-US" sz="4000" dirty="0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3928397-07B1-4AB7-8BAE-6F5DDDE0BCD3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2358504" y="3426816"/>
              <a:ext cx="58897" cy="4804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D70C38-4A28-4A9F-A802-CCEACE72712E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604287" y="3426816"/>
              <a:ext cx="57220" cy="4804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FEB950A6-B008-424E-BABB-CD5B848FAB88}"/>
                    </a:ext>
                  </a:extLst>
                </p:cNvPr>
                <p:cNvSpPr txBox="1"/>
                <p:nvPr/>
              </p:nvSpPr>
              <p:spPr>
                <a:xfrm>
                  <a:off x="889987" y="844831"/>
                  <a:ext cx="3235694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4000" b="0" i="0" smtClean="0">
                                <a:latin typeface="Cambria Math" panose="02040503050406030204" pitchFamily="18" charset="0"/>
                              </a:rPr>
                              <m:t>Just</m:t>
                            </m:r>
                            <m:r>
                              <a:rPr lang="en-US" altLang="zh-TW" sz="4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sz="4000" b="0" i="0" smtClean="0">
                                <a:latin typeface="Cambria Math" panose="02040503050406030204" pitchFamily="18" charset="0"/>
                              </a:rPr>
                              <m:t>like</m:t>
                            </m:r>
                            <m:r>
                              <a:rPr lang="en-US" altLang="zh-TW" sz="4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4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TW" altLang="en-US" sz="4000" dirty="0"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FEB950A6-B008-424E-BABB-CD5B848FA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87" y="844831"/>
                  <a:ext cx="3235694" cy="707885"/>
                </a:xfrm>
                <a:prstGeom prst="rect">
                  <a:avLst/>
                </a:prstGeom>
                <a:blipFill>
                  <a:blip r:embed="rId2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389E63D4-27E6-4855-8660-C3BDF7F88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211" r="-77828"/>
          <a:stretch/>
        </p:blipFill>
        <p:spPr>
          <a:xfrm>
            <a:off x="872399" y="3572815"/>
            <a:ext cx="10846359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2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9111C9E-C529-49FB-812F-ECA6C09749F9}"/>
              </a:ext>
            </a:extLst>
          </p:cNvPr>
          <p:cNvGrpSpPr/>
          <p:nvPr/>
        </p:nvGrpSpPr>
        <p:grpSpPr>
          <a:xfrm>
            <a:off x="1409700" y="719666"/>
            <a:ext cx="8750300" cy="5418667"/>
            <a:chOff x="1409700" y="719666"/>
            <a:chExt cx="8750300" cy="5418667"/>
          </a:xfrm>
        </p:grpSpPr>
        <p:graphicFrame>
          <p:nvGraphicFramePr>
            <p:cNvPr id="4" name="資料庫圖表 3">
              <a:extLst>
                <a:ext uri="{FF2B5EF4-FFF2-40B4-BE49-F238E27FC236}">
                  <a16:creationId xmlns:a16="http://schemas.microsoft.com/office/drawing/2014/main" id="{BAE9A181-07D9-44F6-A212-489113B4408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0390575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9D572CC-D233-48CB-995C-60FE9382EE52}"/>
                </a:ext>
              </a:extLst>
            </p:cNvPr>
            <p:cNvSpPr txBox="1"/>
            <p:nvPr/>
          </p:nvSpPr>
          <p:spPr>
            <a:xfrm>
              <a:off x="1409700" y="3244333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Bookman Old Style" panose="02050604050505020204" pitchFamily="18" charset="0"/>
                  <a:cs typeface="MV Boli" panose="02000500030200090000" pitchFamily="2" charset="0"/>
                </a:rPr>
                <a:t>Write a good summary</a:t>
              </a:r>
              <a:endParaRPr lang="zh-TW" altLang="en-US" dirty="0">
                <a:latin typeface="Bookman Old Style" panose="02050604050505020204" pitchFamily="18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44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394</Words>
  <Application>Microsoft Office PowerPoint</Application>
  <PresentationFormat>寬螢幕</PresentationFormat>
  <Paragraphs>162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Arial</vt:lpstr>
      <vt:lpstr>Bookman Old Style</vt:lpstr>
      <vt:lpstr>Calibri</vt:lpstr>
      <vt:lpstr>Calibri Light</vt:lpstr>
      <vt:lpstr>Cambria Math</vt:lpstr>
      <vt:lpstr>Gabriola</vt:lpstr>
      <vt:lpstr>MV Boli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以諾 蘇</dc:creator>
  <cp:lastModifiedBy>以諾 蘇</cp:lastModifiedBy>
  <cp:revision>51</cp:revision>
  <dcterms:created xsi:type="dcterms:W3CDTF">2020-07-12T08:00:57Z</dcterms:created>
  <dcterms:modified xsi:type="dcterms:W3CDTF">2020-07-13T16:58:02Z</dcterms:modified>
</cp:coreProperties>
</file>