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e83c0b2e_2_45:notes"/>
          <p:cNvSpPr/>
          <p:nvPr>
            <p:ph idx="2" type="sldImg"/>
          </p:nvPr>
        </p:nvSpPr>
        <p:spPr>
          <a:xfrm>
            <a:off x="432140" y="754380"/>
            <a:ext cx="69088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64e83c0b2e_2_45:notes"/>
          <p:cNvSpPr txBox="1"/>
          <p:nvPr>
            <p:ph idx="1" type="body"/>
          </p:nvPr>
        </p:nvSpPr>
        <p:spPr>
          <a:xfrm>
            <a:off x="777240" y="47777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e83c0b2e_7_0:notes"/>
          <p:cNvSpPr/>
          <p:nvPr>
            <p:ph idx="2" type="sldImg"/>
          </p:nvPr>
        </p:nvSpPr>
        <p:spPr>
          <a:xfrm>
            <a:off x="432140" y="754380"/>
            <a:ext cx="69088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64e83c0b2e_7_0:notes"/>
          <p:cNvSpPr txBox="1"/>
          <p:nvPr>
            <p:ph idx="1" type="body"/>
          </p:nvPr>
        </p:nvSpPr>
        <p:spPr>
          <a:xfrm>
            <a:off x="777240" y="47777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5" name="Google Shape;1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hallengedata.ens.fr/challenges/19" TargetMode="External"/><Relationship Id="rId4" Type="http://schemas.openxmlformats.org/officeDocument/2006/relationships/hyperlink" Target="https://github.com/Shankarsetty/DMA2019" TargetMode="External"/><Relationship Id="rId5" Type="http://schemas.openxmlformats.org/officeDocument/2006/relationships/hyperlink" Target="https://www.data.gouv.fr/f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/>
          <p:nvPr/>
        </p:nvSpPr>
        <p:spPr>
          <a:xfrm>
            <a:off x="311760" y="826560"/>
            <a:ext cx="8519040" cy="120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5D12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9"/>
          <p:cNvSpPr/>
          <p:nvPr/>
        </p:nvSpPr>
        <p:spPr>
          <a:xfrm>
            <a:off x="4441680" y="2618280"/>
            <a:ext cx="4389480" cy="15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Suyog Bhat			01FE17BCS225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Shreyas Katagi    		01FE17BCS196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Shrinivas Miskin		01FE17BCS197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Shrivardhan Kamble	01FE17BCS198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/>
          <p:nvPr/>
        </p:nvSpPr>
        <p:spPr>
          <a:xfrm>
            <a:off x="311760" y="435960"/>
            <a:ext cx="8519040" cy="4131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period (EXPO) distribution.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solidFill>
                  <a:schemeClr val="dk1"/>
                </a:solidFill>
              </a:rPr>
              <a:t>Starts from 0 which is impossible. Highest buildings have 1, means a whole year term.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solidFill>
                  <a:schemeClr val="dk1"/>
                </a:solidFill>
              </a:rPr>
              <a:t>Value 0 are removed and replaced by minimum value.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090" y="2262920"/>
            <a:ext cx="3906360" cy="269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/>
          <p:nvPr/>
        </p:nvSpPr>
        <p:spPr>
          <a:xfrm>
            <a:off x="311760" y="167040"/>
            <a:ext cx="8519040" cy="46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Ft_22_categ(construction year) starts from 1545. Values which are less than 1800 are replaced by 1800.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7" name="Google Shape;2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572" y="1421449"/>
            <a:ext cx="4631400" cy="31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 txBox="1"/>
          <p:nvPr>
            <p:ph idx="1" type="body"/>
          </p:nvPr>
        </p:nvSpPr>
        <p:spPr>
          <a:xfrm>
            <a:off x="311700" y="457400"/>
            <a:ext cx="85206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sz="2400">
                <a:solidFill>
                  <a:srgbClr val="000000"/>
                </a:solidFill>
              </a:rPr>
              <a:t>Observed Year and number of insured vs claimed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sz="2400">
                <a:solidFill>
                  <a:srgbClr val="000000"/>
                </a:solidFill>
              </a:rPr>
              <a:t>Claim and insured number is decreasing.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23" name="Google Shape;2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438" y="1000125"/>
            <a:ext cx="49053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idx="1" type="body"/>
          </p:nvPr>
        </p:nvSpPr>
        <p:spPr>
          <a:xfrm>
            <a:off x="311700" y="457400"/>
            <a:ext cx="86592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sz="2400">
                <a:solidFill>
                  <a:srgbClr val="000000"/>
                </a:solidFill>
              </a:rPr>
              <a:t>Other categorical values and plots.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sz="2400">
                <a:solidFill>
                  <a:srgbClr val="000000"/>
                </a:solidFill>
              </a:rPr>
              <a:t>Anonymized variables which needs to be resolved.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29" name="Google Shape;22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75" y="1212625"/>
            <a:ext cx="4376400" cy="29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0475" y="1278875"/>
            <a:ext cx="4228651" cy="2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features(ft_i_categ) are one hot encoded.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categorical features seem random and less important.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Identifiant(ID) is labeled as True because they don't contribute for model.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Insee codes and its region names are added.(using external data by INSEE data sets)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Reduction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Postal code, and other unnecessary columns are dropped.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joinig,(left join) dropping unnecessary rows of external data.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EXPO(Insurance period)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superficief(size)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ft_22_categ(construction year)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Insee(location code)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ft_2_categ(observed year)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ft_6_categ(anonymous attribute)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Attributes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/>
          <p:nvPr/>
        </p:nvSpPr>
        <p:spPr>
          <a:xfrm>
            <a:off x="311760" y="444960"/>
            <a:ext cx="85190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5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https://challengedata.ens.fr/challenges/19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https://github.com/Shankarsetty/DMA2019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https://www.data.gouv.fr/fr/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5"/>
          <p:cNvSpPr/>
          <p:nvPr/>
        </p:nvSpPr>
        <p:spPr>
          <a:xfrm>
            <a:off x="2597760" y="3598200"/>
            <a:ext cx="3947040" cy="9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Thank You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311760" y="444960"/>
            <a:ext cx="8519040" cy="79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/>
          <p:nvPr/>
        </p:nvSpPr>
        <p:spPr>
          <a:xfrm>
            <a:off x="311760" y="1373760"/>
            <a:ext cx="8519040" cy="31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Insurance Claim prediction(5DMACP08)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Date: 01-Jan-2019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Date : 01-Jan-2020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/>
          <p:nvPr/>
        </p:nvSpPr>
        <p:spPr>
          <a:xfrm>
            <a:off x="311760" y="444960"/>
            <a:ext cx="8519040" cy="780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1"/>
          <p:cNvSpPr/>
          <p:nvPr/>
        </p:nvSpPr>
        <p:spPr>
          <a:xfrm>
            <a:off x="311760" y="1227600"/>
            <a:ext cx="8519040" cy="33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predict if a building will have an insurance claim during a certain period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/>
          <p:nvPr/>
        </p:nvSpPr>
        <p:spPr>
          <a:xfrm>
            <a:off x="311760" y="444960"/>
            <a:ext cx="851904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 Goals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/>
          <p:nvPr/>
        </p:nvSpPr>
        <p:spPr>
          <a:xfrm>
            <a:off x="311760" y="1287720"/>
            <a:ext cx="8519040" cy="33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predict a probability of having at least one claim over the insured period of a building. The model will be based on the building characteristics. The target variable is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28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if the building has at least a claim over the insured period.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if the building doesn’t have a claim over the insured period.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/>
          <p:nvPr/>
        </p:nvSpPr>
        <p:spPr>
          <a:xfrm>
            <a:off x="311760" y="444960"/>
            <a:ext cx="85190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311760" y="1207440"/>
            <a:ext cx="8519040" cy="37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 is 10229 X 26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data is 3411 X 25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attributes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superficief:size in m^2 of the building.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Insee: French geographical code to locate the building.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 Target variable. (0: no claim, 1: at least one claim over insured period).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/>
          <p:nvPr/>
        </p:nvSpPr>
        <p:spPr>
          <a:xfrm>
            <a:off x="311760" y="444960"/>
            <a:ext cx="8519040" cy="66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contd.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4"/>
          <p:cNvSpPr/>
          <p:nvPr/>
        </p:nvSpPr>
        <p:spPr>
          <a:xfrm>
            <a:off x="311760" y="1219680"/>
            <a:ext cx="8519040" cy="33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1" marL="91440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EXPO: Time insured in Generali on the year. (Ex: Full year insurance EXPO = 1; 6 months EXPO = 0.5 ) Numerical variable.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ft_2_categ: Year of observation for the insured policy.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ft_i_categ: Anonymous characteristics of the building. Categorical variables.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311760" y="444960"/>
            <a:ext cx="85190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&amp; Preprocessing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5"/>
          <p:cNvSpPr/>
          <p:nvPr/>
        </p:nvSpPr>
        <p:spPr>
          <a:xfrm>
            <a:off x="311760" y="1152360"/>
            <a:ext cx="8519040" cy="37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 Values.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1 % of location and size is missing.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ft_22_categ missing values are highest.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20" y="1790640"/>
            <a:ext cx="6305400" cy="181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274320" y="365760"/>
            <a:ext cx="8519040" cy="43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Null Values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containing NULL values are ft_22_categ,Insee,superficief.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 are replaced by mean for superficief.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EXPO(time period) attribute, values are csv type converted into float value.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Row number columns.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1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ft_22_categ (construction year) converted into numerical values.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4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 is 1.Better to plot and infer.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540" y="512360"/>
            <a:ext cx="4241161" cy="280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7"/>
          <p:cNvSpPr txBox="1"/>
          <p:nvPr>
            <p:ph idx="1" type="body"/>
          </p:nvPr>
        </p:nvSpPr>
        <p:spPr>
          <a:xfrm>
            <a:off x="457200" y="299250"/>
            <a:ext cx="4015800" cy="3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944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Area greater than 10000 m^2 are very less.</a:t>
            </a:r>
            <a:endParaRPr sz="2400"/>
          </a:p>
          <a:p>
            <a:pPr indent="-379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Extends upto 30000 which seems odd.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Area greater than 10000 are replaced by 10000.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Area smaller than 5 are replaced by 5.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