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embeddedFontLst>
    <p:embeddedFont>
      <p:font typeface="Mulish"/>
      <p:regular r:id="rId30"/>
      <p:bold r:id="rId31"/>
      <p:italic r:id="rId32"/>
      <p:boldItalic r:id="rId33"/>
    </p:embeddedFont>
    <p:embeddedFont>
      <p:font typeface="Bebas Neue"/>
      <p:regular r:id="rId34"/>
    </p:embeddedFont>
    <p:embeddedFont>
      <p:font typeface="Quicksand"/>
      <p:regular r:id="rId35"/>
      <p:bold r:id="rId36"/>
    </p:embeddedFont>
    <p:embeddedFont>
      <p:font typeface="PT Sans"/>
      <p:regular r:id="rId37"/>
      <p:bold r:id="rId38"/>
      <p:italic r:id="rId39"/>
      <p:boldItalic r:id="rId40"/>
    </p:embeddedFont>
    <p:embeddedFont>
      <p:font typeface="DM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PTSans-boldItalic.fntdata"/><Relationship Id="rId20" Type="http://schemas.openxmlformats.org/officeDocument/2006/relationships/slide" Target="slides/slide16.xml"/><Relationship Id="rId42" Type="http://schemas.openxmlformats.org/officeDocument/2006/relationships/font" Target="fonts/DMSans-bold.fntdata"/><Relationship Id="rId41" Type="http://schemas.openxmlformats.org/officeDocument/2006/relationships/font" Target="fonts/DMSans-regular.fntdata"/><Relationship Id="rId22" Type="http://schemas.openxmlformats.org/officeDocument/2006/relationships/slide" Target="slides/slide18.xml"/><Relationship Id="rId44" Type="http://schemas.openxmlformats.org/officeDocument/2006/relationships/font" Target="fonts/DMSans-boldItalic.fntdata"/><Relationship Id="rId21" Type="http://schemas.openxmlformats.org/officeDocument/2006/relationships/slide" Target="slides/slide17.xml"/><Relationship Id="rId43" Type="http://schemas.openxmlformats.org/officeDocument/2006/relationships/font" Target="fonts/DMSans-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ulish-bold.fntdata"/><Relationship Id="rId30" Type="http://schemas.openxmlformats.org/officeDocument/2006/relationships/font" Target="fonts/Mulish-regular.fntdata"/><Relationship Id="rId11" Type="http://schemas.openxmlformats.org/officeDocument/2006/relationships/slide" Target="slides/slide7.xml"/><Relationship Id="rId33" Type="http://schemas.openxmlformats.org/officeDocument/2006/relationships/font" Target="fonts/Mulish-boldItalic.fntdata"/><Relationship Id="rId10" Type="http://schemas.openxmlformats.org/officeDocument/2006/relationships/slide" Target="slides/slide6.xml"/><Relationship Id="rId32" Type="http://schemas.openxmlformats.org/officeDocument/2006/relationships/font" Target="fonts/Mulish-italic.fntdata"/><Relationship Id="rId13" Type="http://schemas.openxmlformats.org/officeDocument/2006/relationships/slide" Target="slides/slide9.xml"/><Relationship Id="rId35" Type="http://schemas.openxmlformats.org/officeDocument/2006/relationships/font" Target="fonts/Quicksand-regular.fntdata"/><Relationship Id="rId12" Type="http://schemas.openxmlformats.org/officeDocument/2006/relationships/slide" Target="slides/slide8.xml"/><Relationship Id="rId34" Type="http://schemas.openxmlformats.org/officeDocument/2006/relationships/font" Target="fonts/BebasNeue-regular.fntdata"/><Relationship Id="rId15" Type="http://schemas.openxmlformats.org/officeDocument/2006/relationships/slide" Target="slides/slide11.xml"/><Relationship Id="rId37" Type="http://schemas.openxmlformats.org/officeDocument/2006/relationships/font" Target="fonts/PTSans-regular.fntdata"/><Relationship Id="rId14" Type="http://schemas.openxmlformats.org/officeDocument/2006/relationships/slide" Target="slides/slide10.xml"/><Relationship Id="rId36" Type="http://schemas.openxmlformats.org/officeDocument/2006/relationships/font" Target="fonts/Quicksand-bold.fntdata"/><Relationship Id="rId17" Type="http://schemas.openxmlformats.org/officeDocument/2006/relationships/slide" Target="slides/slide13.xml"/><Relationship Id="rId39" Type="http://schemas.openxmlformats.org/officeDocument/2006/relationships/font" Target="fonts/PTSans-italic.fntdata"/><Relationship Id="rId16" Type="http://schemas.openxmlformats.org/officeDocument/2006/relationships/slide" Target="slides/slide12.xml"/><Relationship Id="rId38" Type="http://schemas.openxmlformats.org/officeDocument/2006/relationships/font" Target="fonts/PTSans-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d431007ba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d431007ba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8b5614d55e_1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8b5614d55e_1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8b5614d55e_1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8b5614d55e_1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8b5614d55e_1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8b5614d55e_1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8b5614d55e_1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8b5614d55e_1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8b5614d55e_1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8b5614d55e_1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8b5614d55e_1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8b5614d55e_1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8b5614d55e_1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8b5614d55e_1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8b5614d55e_1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8b5614d55e_1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8b5614d55e_1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8b5614d55e_1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8b5614d55e_1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8b5614d55e_1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161ca7da69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161ca7da69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8b7f991d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8b7f991d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8b7f991d0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28b7f991d0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61f7de40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61f7de40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61f7de409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61f7de409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8b5614d55e_1_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8b5614d55e_1_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e60d7d8309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e60d7d8309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8b5614d55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8b5614d55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8b5614d55e_1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8b5614d55e_1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8b5614d55e_1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8b5614d55e_1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8b5614d55e_1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8b5614d55e_1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8b5614d55e_1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8b5614d55e_1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8b5614d55e_1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8b5614d55e_1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8b5614d55e_1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8b5614d55e_1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1609200" y="1424875"/>
            <a:ext cx="5925600" cy="2079300"/>
          </a:xfrm>
          <a:prstGeom prst="rect">
            <a:avLst/>
          </a:prstGeom>
          <a:noFill/>
        </p:spPr>
        <p:txBody>
          <a:bodyPr anchorCtr="0" anchor="ctr" bIns="91425" lIns="91425" spcFirstLastPara="1" rIns="91425" wrap="square" tIns="91425">
            <a:noAutofit/>
          </a:bodyPr>
          <a:lstStyle>
            <a:lvl1pPr lvl="0" algn="ctr">
              <a:lnSpc>
                <a:spcPct val="115000"/>
              </a:lnSpc>
              <a:spcBef>
                <a:spcPts val="0"/>
              </a:spcBef>
              <a:spcAft>
                <a:spcPts val="0"/>
              </a:spcAft>
              <a:buSzPts val="5200"/>
              <a:buNone/>
              <a:defRPr b="0" sz="7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1609200" y="3573775"/>
            <a:ext cx="5942700" cy="47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600"/>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4" name="Shape 84"/>
        <p:cNvGrpSpPr/>
        <p:nvPr/>
      </p:nvGrpSpPr>
      <p:grpSpPr>
        <a:xfrm>
          <a:off x="0" y="0"/>
          <a:ext cx="0" cy="0"/>
          <a:chOff x="0" y="0"/>
          <a:chExt cx="0" cy="0"/>
        </a:xfrm>
      </p:grpSpPr>
      <p:sp>
        <p:nvSpPr>
          <p:cNvPr id="85" name="Google Shape;85;p11"/>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 name="Google Shape;86;p11"/>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87" name="Google Shape;87;p11"/>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11"/>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89" name="Google Shape;89;p11"/>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90" name="Google Shape;90;p11"/>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dk2"/>
                </a:solidFill>
              </a:defRPr>
            </a:lvl1pPr>
            <a:lvl2pPr lvl="1" rtl="0" algn="ctr">
              <a:buNone/>
              <a:defRPr>
                <a:solidFill>
                  <a:schemeClr val="dk2"/>
                </a:solidFill>
              </a:defRPr>
            </a:lvl2pPr>
            <a:lvl3pPr lvl="2" rtl="0" algn="ctr">
              <a:buNone/>
              <a:defRPr>
                <a:solidFill>
                  <a:schemeClr val="dk2"/>
                </a:solidFill>
              </a:defRPr>
            </a:lvl3pPr>
            <a:lvl4pPr lvl="3" rtl="0" algn="ctr">
              <a:buNone/>
              <a:defRPr>
                <a:solidFill>
                  <a:schemeClr val="dk2"/>
                </a:solidFill>
              </a:defRPr>
            </a:lvl4pPr>
            <a:lvl5pPr lvl="4" rtl="0" algn="ctr">
              <a:buNone/>
              <a:defRPr>
                <a:solidFill>
                  <a:schemeClr val="dk2"/>
                </a:solidFill>
              </a:defRPr>
            </a:lvl5pPr>
            <a:lvl6pPr lvl="5" rtl="0" algn="ctr">
              <a:buNone/>
              <a:defRPr>
                <a:solidFill>
                  <a:schemeClr val="dk2"/>
                </a:solidFill>
              </a:defRPr>
            </a:lvl6pPr>
            <a:lvl7pPr lvl="6" rtl="0" algn="ctr">
              <a:buNone/>
              <a:defRPr>
                <a:solidFill>
                  <a:schemeClr val="dk2"/>
                </a:solidFill>
              </a:defRPr>
            </a:lvl7pPr>
            <a:lvl8pPr lvl="7" rtl="0" algn="ctr">
              <a:buNone/>
              <a:defRPr>
                <a:solidFill>
                  <a:schemeClr val="dk2"/>
                </a:solidFill>
              </a:defRPr>
            </a:lvl8pPr>
            <a:lvl9pPr lvl="8" rtl="0"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91" name="Google Shape;91;p11"/>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92" name="Google Shape;92;p11"/>
          <p:cNvSpPr txBox="1"/>
          <p:nvPr>
            <p:ph hasCustomPrompt="1" type="title"/>
          </p:nvPr>
        </p:nvSpPr>
        <p:spPr>
          <a:xfrm>
            <a:off x="1284000" y="1429725"/>
            <a:ext cx="6576000" cy="14088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6000">
                <a:solidFill>
                  <a:schemeClr val="dk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3" name="Google Shape;93;p11"/>
          <p:cNvSpPr txBox="1"/>
          <p:nvPr>
            <p:ph idx="1" type="subTitle"/>
          </p:nvPr>
        </p:nvSpPr>
        <p:spPr>
          <a:xfrm>
            <a:off x="1284000" y="2985500"/>
            <a:ext cx="6576000" cy="497100"/>
          </a:xfrm>
          <a:prstGeom prst="rect">
            <a:avLst/>
          </a:prstGeom>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94" name="Shape 9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95" name="Shape 95"/>
        <p:cNvGrpSpPr/>
        <p:nvPr/>
      </p:nvGrpSpPr>
      <p:grpSpPr>
        <a:xfrm>
          <a:off x="0" y="0"/>
          <a:ext cx="0" cy="0"/>
          <a:chOff x="0" y="0"/>
          <a:chExt cx="0" cy="0"/>
        </a:xfrm>
      </p:grpSpPr>
      <p:sp>
        <p:nvSpPr>
          <p:cNvPr id="96" name="Google Shape;96;p13"/>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8" name="Google Shape;98;p13"/>
          <p:cNvSpPr txBox="1"/>
          <p:nvPr>
            <p:ph idx="1" type="subTitle"/>
          </p:nvPr>
        </p:nvSpPr>
        <p:spPr>
          <a:xfrm>
            <a:off x="713225" y="2018125"/>
            <a:ext cx="2426100" cy="538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9" name="Google Shape;99;p13"/>
          <p:cNvSpPr txBox="1"/>
          <p:nvPr>
            <p:ph idx="2" type="subTitle"/>
          </p:nvPr>
        </p:nvSpPr>
        <p:spPr>
          <a:xfrm>
            <a:off x="713225" y="3870728"/>
            <a:ext cx="2426100" cy="538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0" name="Google Shape;100;p13"/>
          <p:cNvSpPr txBox="1"/>
          <p:nvPr>
            <p:ph idx="3" type="subTitle"/>
          </p:nvPr>
        </p:nvSpPr>
        <p:spPr>
          <a:xfrm>
            <a:off x="3359125" y="3870725"/>
            <a:ext cx="2426100" cy="538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1" name="Google Shape;101;p13"/>
          <p:cNvSpPr txBox="1"/>
          <p:nvPr>
            <p:ph idx="4" type="subTitle"/>
          </p:nvPr>
        </p:nvSpPr>
        <p:spPr>
          <a:xfrm>
            <a:off x="3359125" y="2018025"/>
            <a:ext cx="2426100" cy="538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2" name="Google Shape;102;p13"/>
          <p:cNvSpPr txBox="1"/>
          <p:nvPr>
            <p:ph hasCustomPrompt="1" idx="5" type="title"/>
          </p:nvPr>
        </p:nvSpPr>
        <p:spPr>
          <a:xfrm>
            <a:off x="713225" y="1141288"/>
            <a:ext cx="656100" cy="438000"/>
          </a:xfrm>
          <a:prstGeom prst="rect">
            <a:avLst/>
          </a:prstGeom>
          <a:noFill/>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p:nvPr>
            <p:ph hasCustomPrompt="1" idx="6" type="title"/>
          </p:nvPr>
        </p:nvSpPr>
        <p:spPr>
          <a:xfrm>
            <a:off x="3359125" y="2994063"/>
            <a:ext cx="656100" cy="438900"/>
          </a:xfrm>
          <a:prstGeom prst="rect">
            <a:avLst/>
          </a:prstGeom>
          <a:noFill/>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3"/>
          <p:cNvSpPr txBox="1"/>
          <p:nvPr>
            <p:ph hasCustomPrompt="1" idx="7" type="title"/>
          </p:nvPr>
        </p:nvSpPr>
        <p:spPr>
          <a:xfrm>
            <a:off x="713225" y="2994063"/>
            <a:ext cx="656100" cy="438900"/>
          </a:xfrm>
          <a:prstGeom prst="rect">
            <a:avLst/>
          </a:prstGeom>
          <a:noFill/>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p:nvPr>
            <p:ph hasCustomPrompt="1" idx="8" type="title"/>
          </p:nvPr>
        </p:nvSpPr>
        <p:spPr>
          <a:xfrm>
            <a:off x="3359125" y="1142055"/>
            <a:ext cx="656100" cy="438000"/>
          </a:xfrm>
          <a:prstGeom prst="rect">
            <a:avLst/>
          </a:prstGeom>
          <a:noFill/>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p:nvPr>
            <p:ph idx="9" type="subTitle"/>
          </p:nvPr>
        </p:nvSpPr>
        <p:spPr>
          <a:xfrm>
            <a:off x="5997638" y="3870725"/>
            <a:ext cx="2426100" cy="538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7" name="Google Shape;107;p13"/>
          <p:cNvSpPr txBox="1"/>
          <p:nvPr>
            <p:ph idx="13" type="subTitle"/>
          </p:nvPr>
        </p:nvSpPr>
        <p:spPr>
          <a:xfrm>
            <a:off x="5997638" y="2018025"/>
            <a:ext cx="2426100" cy="538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8" name="Google Shape;108;p13"/>
          <p:cNvSpPr txBox="1"/>
          <p:nvPr>
            <p:ph hasCustomPrompt="1" idx="14" type="title"/>
          </p:nvPr>
        </p:nvSpPr>
        <p:spPr>
          <a:xfrm>
            <a:off x="5997638" y="2994063"/>
            <a:ext cx="656100" cy="438900"/>
          </a:xfrm>
          <a:prstGeom prst="rect">
            <a:avLst/>
          </a:prstGeom>
          <a:noFill/>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3"/>
          <p:cNvSpPr txBox="1"/>
          <p:nvPr>
            <p:ph hasCustomPrompt="1" idx="15" type="title"/>
          </p:nvPr>
        </p:nvSpPr>
        <p:spPr>
          <a:xfrm>
            <a:off x="5997638" y="1142055"/>
            <a:ext cx="656100" cy="438000"/>
          </a:xfrm>
          <a:prstGeom prst="rect">
            <a:avLst/>
          </a:prstGeom>
          <a:noFill/>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p:nvPr>
            <p:ph idx="16" type="subTitle"/>
          </p:nvPr>
        </p:nvSpPr>
        <p:spPr>
          <a:xfrm>
            <a:off x="713225" y="1594575"/>
            <a:ext cx="2423100" cy="4389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Font typeface="Bebas Neue"/>
              <a:buNone/>
              <a:defRPr b="1" sz="2000">
                <a:latin typeface="Quicksand"/>
                <a:ea typeface="Quicksand"/>
                <a:cs typeface="Quicksand"/>
                <a:sym typeface="Quicksa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11" name="Google Shape;111;p13"/>
          <p:cNvSpPr txBox="1"/>
          <p:nvPr>
            <p:ph idx="17" type="subTitle"/>
          </p:nvPr>
        </p:nvSpPr>
        <p:spPr>
          <a:xfrm>
            <a:off x="713225" y="3447136"/>
            <a:ext cx="2423100" cy="4284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Font typeface="Bebas Neue"/>
              <a:buNone/>
              <a:defRPr b="1" sz="2000">
                <a:latin typeface="Quicksand"/>
                <a:ea typeface="Quicksand"/>
                <a:cs typeface="Quicksand"/>
                <a:sym typeface="Quicksa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12" name="Google Shape;112;p13"/>
          <p:cNvSpPr txBox="1"/>
          <p:nvPr>
            <p:ph idx="18" type="subTitle"/>
          </p:nvPr>
        </p:nvSpPr>
        <p:spPr>
          <a:xfrm>
            <a:off x="3359125" y="3447125"/>
            <a:ext cx="2423100" cy="4284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Font typeface="Bebas Neue"/>
              <a:buNone/>
              <a:defRPr b="1" sz="2000">
                <a:latin typeface="Quicksand"/>
                <a:ea typeface="Quicksand"/>
                <a:cs typeface="Quicksand"/>
                <a:sym typeface="Quicksa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13" name="Google Shape;113;p13"/>
          <p:cNvSpPr txBox="1"/>
          <p:nvPr>
            <p:ph idx="19" type="subTitle"/>
          </p:nvPr>
        </p:nvSpPr>
        <p:spPr>
          <a:xfrm>
            <a:off x="3359125" y="1594575"/>
            <a:ext cx="2423100" cy="4389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Font typeface="Bebas Neue"/>
              <a:buNone/>
              <a:defRPr b="1" sz="2000">
                <a:latin typeface="Quicksand"/>
                <a:ea typeface="Quicksand"/>
                <a:cs typeface="Quicksand"/>
                <a:sym typeface="Quicksa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14" name="Google Shape;114;p13"/>
          <p:cNvSpPr txBox="1"/>
          <p:nvPr>
            <p:ph idx="20" type="subTitle"/>
          </p:nvPr>
        </p:nvSpPr>
        <p:spPr>
          <a:xfrm>
            <a:off x="5997638" y="3447125"/>
            <a:ext cx="2423100" cy="4284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Font typeface="Bebas Neue"/>
              <a:buNone/>
              <a:defRPr b="1" sz="2000">
                <a:latin typeface="Quicksand"/>
                <a:ea typeface="Quicksand"/>
                <a:cs typeface="Quicksand"/>
                <a:sym typeface="Quicksa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15" name="Google Shape;115;p13"/>
          <p:cNvSpPr txBox="1"/>
          <p:nvPr>
            <p:ph idx="21" type="subTitle"/>
          </p:nvPr>
        </p:nvSpPr>
        <p:spPr>
          <a:xfrm>
            <a:off x="5997638" y="1594575"/>
            <a:ext cx="2423100" cy="4389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Font typeface="Bebas Neue"/>
              <a:buNone/>
              <a:defRPr b="1" sz="2000">
                <a:latin typeface="Quicksand"/>
                <a:ea typeface="Quicksand"/>
                <a:cs typeface="Quicksand"/>
                <a:sym typeface="Quicksa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cxnSp>
        <p:nvCxnSpPr>
          <p:cNvPr id="116" name="Google Shape;116;p13"/>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117" name="Google Shape;117;p13"/>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8" name="Google Shape;118;p13"/>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119" name="Google Shape;119;p13"/>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120" name="Google Shape;120;p13"/>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dk2"/>
                </a:solidFill>
              </a:defRPr>
            </a:lvl1pPr>
            <a:lvl2pPr lvl="1" rtl="0" algn="ctr">
              <a:buNone/>
              <a:defRPr>
                <a:solidFill>
                  <a:schemeClr val="dk2"/>
                </a:solidFill>
              </a:defRPr>
            </a:lvl2pPr>
            <a:lvl3pPr lvl="2" rtl="0" algn="ctr">
              <a:buNone/>
              <a:defRPr>
                <a:solidFill>
                  <a:schemeClr val="dk2"/>
                </a:solidFill>
              </a:defRPr>
            </a:lvl3pPr>
            <a:lvl4pPr lvl="3" rtl="0" algn="ctr">
              <a:buNone/>
              <a:defRPr>
                <a:solidFill>
                  <a:schemeClr val="dk2"/>
                </a:solidFill>
              </a:defRPr>
            </a:lvl4pPr>
            <a:lvl5pPr lvl="4" rtl="0" algn="ctr">
              <a:buNone/>
              <a:defRPr>
                <a:solidFill>
                  <a:schemeClr val="dk2"/>
                </a:solidFill>
              </a:defRPr>
            </a:lvl5pPr>
            <a:lvl6pPr lvl="5" rtl="0" algn="ctr">
              <a:buNone/>
              <a:defRPr>
                <a:solidFill>
                  <a:schemeClr val="dk2"/>
                </a:solidFill>
              </a:defRPr>
            </a:lvl6pPr>
            <a:lvl7pPr lvl="6" rtl="0" algn="ctr">
              <a:buNone/>
              <a:defRPr>
                <a:solidFill>
                  <a:schemeClr val="dk2"/>
                </a:solidFill>
              </a:defRPr>
            </a:lvl7pPr>
            <a:lvl8pPr lvl="7" rtl="0" algn="ctr">
              <a:buNone/>
              <a:defRPr>
                <a:solidFill>
                  <a:schemeClr val="dk2"/>
                </a:solidFill>
              </a:defRPr>
            </a:lvl8pPr>
            <a:lvl9pPr lvl="8" rtl="0"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121" name="Google Shape;121;p13"/>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22" name="Shape 122"/>
        <p:cNvGrpSpPr/>
        <p:nvPr/>
      </p:nvGrpSpPr>
      <p:grpSpPr>
        <a:xfrm>
          <a:off x="0" y="0"/>
          <a:ext cx="0" cy="0"/>
          <a:chOff x="0" y="0"/>
          <a:chExt cx="0" cy="0"/>
        </a:xfrm>
      </p:grpSpPr>
      <p:sp>
        <p:nvSpPr>
          <p:cNvPr id="123" name="Google Shape;123;p14"/>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4" name="Google Shape;124;p14"/>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125" name="Google Shape;125;p14"/>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6" name="Google Shape;126;p14"/>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127" name="Google Shape;127;p14"/>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128" name="Google Shape;128;p14"/>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dk2"/>
                </a:solidFill>
              </a:defRPr>
            </a:lvl1pPr>
            <a:lvl2pPr lvl="1" rtl="0" algn="ctr">
              <a:buNone/>
              <a:defRPr>
                <a:solidFill>
                  <a:schemeClr val="dk2"/>
                </a:solidFill>
              </a:defRPr>
            </a:lvl2pPr>
            <a:lvl3pPr lvl="2" rtl="0" algn="ctr">
              <a:buNone/>
              <a:defRPr>
                <a:solidFill>
                  <a:schemeClr val="dk2"/>
                </a:solidFill>
              </a:defRPr>
            </a:lvl3pPr>
            <a:lvl4pPr lvl="3" rtl="0" algn="ctr">
              <a:buNone/>
              <a:defRPr>
                <a:solidFill>
                  <a:schemeClr val="dk2"/>
                </a:solidFill>
              </a:defRPr>
            </a:lvl4pPr>
            <a:lvl5pPr lvl="4" rtl="0" algn="ctr">
              <a:buNone/>
              <a:defRPr>
                <a:solidFill>
                  <a:schemeClr val="dk2"/>
                </a:solidFill>
              </a:defRPr>
            </a:lvl5pPr>
            <a:lvl6pPr lvl="5" rtl="0" algn="ctr">
              <a:buNone/>
              <a:defRPr>
                <a:solidFill>
                  <a:schemeClr val="dk2"/>
                </a:solidFill>
              </a:defRPr>
            </a:lvl6pPr>
            <a:lvl7pPr lvl="6" rtl="0" algn="ctr">
              <a:buNone/>
              <a:defRPr>
                <a:solidFill>
                  <a:schemeClr val="dk2"/>
                </a:solidFill>
              </a:defRPr>
            </a:lvl7pPr>
            <a:lvl8pPr lvl="7" rtl="0" algn="ctr">
              <a:buNone/>
              <a:defRPr>
                <a:solidFill>
                  <a:schemeClr val="dk2"/>
                </a:solidFill>
              </a:defRPr>
            </a:lvl8pPr>
            <a:lvl9pPr lvl="8" rtl="0"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129" name="Google Shape;129;p14"/>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130" name="Google Shape;130;p14"/>
          <p:cNvSpPr txBox="1"/>
          <p:nvPr>
            <p:ph type="title"/>
          </p:nvPr>
        </p:nvSpPr>
        <p:spPr>
          <a:xfrm>
            <a:off x="969900" y="3387600"/>
            <a:ext cx="7204200" cy="5319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a:solidFill>
                  <a:schemeClr val="dk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31" name="Google Shape;131;p14"/>
          <p:cNvSpPr txBox="1"/>
          <p:nvPr>
            <p:ph idx="1" type="subTitle"/>
          </p:nvPr>
        </p:nvSpPr>
        <p:spPr>
          <a:xfrm>
            <a:off x="969900" y="1312625"/>
            <a:ext cx="7204200" cy="147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132" name="Shape 132"/>
        <p:cNvGrpSpPr/>
        <p:nvPr/>
      </p:nvGrpSpPr>
      <p:grpSpPr>
        <a:xfrm>
          <a:off x="0" y="0"/>
          <a:ext cx="0" cy="0"/>
          <a:chOff x="0" y="0"/>
          <a:chExt cx="0" cy="0"/>
        </a:xfrm>
      </p:grpSpPr>
      <p:sp>
        <p:nvSpPr>
          <p:cNvPr id="133" name="Google Shape;133;p15"/>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 name="Google Shape;134;p15"/>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135" name="Google Shape;135;p15"/>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6" name="Google Shape;136;p15"/>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137" name="Google Shape;137;p15"/>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138" name="Google Shape;138;p15"/>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dk2"/>
                </a:solidFill>
              </a:defRPr>
            </a:lvl1pPr>
            <a:lvl2pPr lvl="1" rtl="0" algn="ctr">
              <a:buNone/>
              <a:defRPr>
                <a:solidFill>
                  <a:schemeClr val="dk2"/>
                </a:solidFill>
              </a:defRPr>
            </a:lvl2pPr>
            <a:lvl3pPr lvl="2" rtl="0" algn="ctr">
              <a:buNone/>
              <a:defRPr>
                <a:solidFill>
                  <a:schemeClr val="dk2"/>
                </a:solidFill>
              </a:defRPr>
            </a:lvl3pPr>
            <a:lvl4pPr lvl="3" rtl="0" algn="ctr">
              <a:buNone/>
              <a:defRPr>
                <a:solidFill>
                  <a:schemeClr val="dk2"/>
                </a:solidFill>
              </a:defRPr>
            </a:lvl4pPr>
            <a:lvl5pPr lvl="4" rtl="0" algn="ctr">
              <a:buNone/>
              <a:defRPr>
                <a:solidFill>
                  <a:schemeClr val="dk2"/>
                </a:solidFill>
              </a:defRPr>
            </a:lvl5pPr>
            <a:lvl6pPr lvl="5" rtl="0" algn="ctr">
              <a:buNone/>
              <a:defRPr>
                <a:solidFill>
                  <a:schemeClr val="dk2"/>
                </a:solidFill>
              </a:defRPr>
            </a:lvl6pPr>
            <a:lvl7pPr lvl="6" rtl="0" algn="ctr">
              <a:buNone/>
              <a:defRPr>
                <a:solidFill>
                  <a:schemeClr val="dk2"/>
                </a:solidFill>
              </a:defRPr>
            </a:lvl7pPr>
            <a:lvl8pPr lvl="7" rtl="0" algn="ctr">
              <a:buNone/>
              <a:defRPr>
                <a:solidFill>
                  <a:schemeClr val="dk2"/>
                </a:solidFill>
              </a:defRPr>
            </a:lvl8pPr>
            <a:lvl9pPr lvl="8" rtl="0"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139" name="Google Shape;139;p15"/>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140" name="Google Shape;140;p15"/>
          <p:cNvSpPr txBox="1"/>
          <p:nvPr>
            <p:ph type="title"/>
          </p:nvPr>
        </p:nvSpPr>
        <p:spPr>
          <a:xfrm>
            <a:off x="720000" y="1148563"/>
            <a:ext cx="3944700" cy="1607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1" name="Google Shape;141;p15"/>
          <p:cNvSpPr txBox="1"/>
          <p:nvPr>
            <p:ph idx="1" type="subTitle"/>
          </p:nvPr>
        </p:nvSpPr>
        <p:spPr>
          <a:xfrm>
            <a:off x="720000" y="2878638"/>
            <a:ext cx="3944700" cy="1116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2" name="Google Shape;142;p15"/>
          <p:cNvSpPr/>
          <p:nvPr>
            <p:ph idx="2" type="pic"/>
          </p:nvPr>
        </p:nvSpPr>
        <p:spPr>
          <a:xfrm>
            <a:off x="5149825" y="691038"/>
            <a:ext cx="3070800" cy="3761400"/>
          </a:xfrm>
          <a:prstGeom prst="ellipse">
            <a:avLst/>
          </a:prstGeom>
          <a:noFill/>
          <a:ln cap="flat" cmpd="sng" w="19050">
            <a:solidFill>
              <a:schemeClr val="dk2"/>
            </a:solidFill>
            <a:prstDash val="solid"/>
            <a:round/>
            <a:headEnd len="sm" w="sm" type="none"/>
            <a:tailEnd len="sm" w="sm" type="none"/>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43" name="Shape 143"/>
        <p:cNvGrpSpPr/>
        <p:nvPr/>
      </p:nvGrpSpPr>
      <p:grpSpPr>
        <a:xfrm>
          <a:off x="0" y="0"/>
          <a:ext cx="0" cy="0"/>
          <a:chOff x="0" y="0"/>
          <a:chExt cx="0" cy="0"/>
        </a:xfrm>
      </p:grpSpPr>
      <p:sp>
        <p:nvSpPr>
          <p:cNvPr id="144" name="Google Shape;144;p16"/>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5" name="Google Shape;145;p16"/>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146" name="Google Shape;146;p16"/>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 name="Google Shape;147;p16"/>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148" name="Google Shape;148;p16"/>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149" name="Google Shape;149;p16"/>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dk2"/>
                </a:solidFill>
              </a:defRPr>
            </a:lvl1pPr>
            <a:lvl2pPr lvl="1" rtl="0" algn="ctr">
              <a:buNone/>
              <a:defRPr>
                <a:solidFill>
                  <a:schemeClr val="dk2"/>
                </a:solidFill>
              </a:defRPr>
            </a:lvl2pPr>
            <a:lvl3pPr lvl="2" rtl="0" algn="ctr">
              <a:buNone/>
              <a:defRPr>
                <a:solidFill>
                  <a:schemeClr val="dk2"/>
                </a:solidFill>
              </a:defRPr>
            </a:lvl3pPr>
            <a:lvl4pPr lvl="3" rtl="0" algn="ctr">
              <a:buNone/>
              <a:defRPr>
                <a:solidFill>
                  <a:schemeClr val="dk2"/>
                </a:solidFill>
              </a:defRPr>
            </a:lvl4pPr>
            <a:lvl5pPr lvl="4" rtl="0" algn="ctr">
              <a:buNone/>
              <a:defRPr>
                <a:solidFill>
                  <a:schemeClr val="dk2"/>
                </a:solidFill>
              </a:defRPr>
            </a:lvl5pPr>
            <a:lvl6pPr lvl="5" rtl="0" algn="ctr">
              <a:buNone/>
              <a:defRPr>
                <a:solidFill>
                  <a:schemeClr val="dk2"/>
                </a:solidFill>
              </a:defRPr>
            </a:lvl6pPr>
            <a:lvl7pPr lvl="6" rtl="0" algn="ctr">
              <a:buNone/>
              <a:defRPr>
                <a:solidFill>
                  <a:schemeClr val="dk2"/>
                </a:solidFill>
              </a:defRPr>
            </a:lvl7pPr>
            <a:lvl8pPr lvl="7" rtl="0" algn="ctr">
              <a:buNone/>
              <a:defRPr>
                <a:solidFill>
                  <a:schemeClr val="dk2"/>
                </a:solidFill>
              </a:defRPr>
            </a:lvl8pPr>
            <a:lvl9pPr lvl="8" rtl="0"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150" name="Google Shape;150;p16"/>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151" name="Google Shape;151;p16"/>
          <p:cNvSpPr txBox="1"/>
          <p:nvPr>
            <p:ph type="title"/>
          </p:nvPr>
        </p:nvSpPr>
        <p:spPr>
          <a:xfrm>
            <a:off x="720000" y="1568400"/>
            <a:ext cx="2891400" cy="700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2" name="Google Shape;152;p16"/>
          <p:cNvSpPr txBox="1"/>
          <p:nvPr>
            <p:ph idx="1" type="subTitle"/>
          </p:nvPr>
        </p:nvSpPr>
        <p:spPr>
          <a:xfrm>
            <a:off x="720000" y="2268888"/>
            <a:ext cx="2891400" cy="1306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53" name="Shape 153"/>
        <p:cNvGrpSpPr/>
        <p:nvPr/>
      </p:nvGrpSpPr>
      <p:grpSpPr>
        <a:xfrm>
          <a:off x="0" y="0"/>
          <a:ext cx="0" cy="0"/>
          <a:chOff x="0" y="0"/>
          <a:chExt cx="0" cy="0"/>
        </a:xfrm>
      </p:grpSpPr>
      <p:sp>
        <p:nvSpPr>
          <p:cNvPr id="154" name="Google Shape;154;p17"/>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5" name="Google Shape;155;p17"/>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156" name="Google Shape;156;p17"/>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7" name="Google Shape;157;p17"/>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158" name="Google Shape;158;p17"/>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159" name="Google Shape;159;p17"/>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dk2"/>
                </a:solidFill>
              </a:defRPr>
            </a:lvl1pPr>
            <a:lvl2pPr lvl="1" rtl="0" algn="ctr">
              <a:buNone/>
              <a:defRPr>
                <a:solidFill>
                  <a:schemeClr val="dk2"/>
                </a:solidFill>
              </a:defRPr>
            </a:lvl2pPr>
            <a:lvl3pPr lvl="2" rtl="0" algn="ctr">
              <a:buNone/>
              <a:defRPr>
                <a:solidFill>
                  <a:schemeClr val="dk2"/>
                </a:solidFill>
              </a:defRPr>
            </a:lvl3pPr>
            <a:lvl4pPr lvl="3" rtl="0" algn="ctr">
              <a:buNone/>
              <a:defRPr>
                <a:solidFill>
                  <a:schemeClr val="dk2"/>
                </a:solidFill>
              </a:defRPr>
            </a:lvl4pPr>
            <a:lvl5pPr lvl="4" rtl="0" algn="ctr">
              <a:buNone/>
              <a:defRPr>
                <a:solidFill>
                  <a:schemeClr val="dk2"/>
                </a:solidFill>
              </a:defRPr>
            </a:lvl5pPr>
            <a:lvl6pPr lvl="5" rtl="0" algn="ctr">
              <a:buNone/>
              <a:defRPr>
                <a:solidFill>
                  <a:schemeClr val="dk2"/>
                </a:solidFill>
              </a:defRPr>
            </a:lvl6pPr>
            <a:lvl7pPr lvl="6" rtl="0" algn="ctr">
              <a:buNone/>
              <a:defRPr>
                <a:solidFill>
                  <a:schemeClr val="dk2"/>
                </a:solidFill>
              </a:defRPr>
            </a:lvl7pPr>
            <a:lvl8pPr lvl="7" rtl="0" algn="ctr">
              <a:buNone/>
              <a:defRPr>
                <a:solidFill>
                  <a:schemeClr val="dk2"/>
                </a:solidFill>
              </a:defRPr>
            </a:lvl8pPr>
            <a:lvl9pPr lvl="8" rtl="0"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160" name="Google Shape;160;p17"/>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161" name="Google Shape;161;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2" name="Google Shape;162;p17"/>
          <p:cNvSpPr txBox="1"/>
          <p:nvPr>
            <p:ph idx="1" type="subTitle"/>
          </p:nvPr>
        </p:nvSpPr>
        <p:spPr>
          <a:xfrm>
            <a:off x="937625" y="3071250"/>
            <a:ext cx="2175300" cy="86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3" name="Google Shape;163;p17"/>
          <p:cNvSpPr txBox="1"/>
          <p:nvPr>
            <p:ph idx="2" type="subTitle"/>
          </p:nvPr>
        </p:nvSpPr>
        <p:spPr>
          <a:xfrm>
            <a:off x="3484346" y="3071250"/>
            <a:ext cx="2175300" cy="86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4" name="Google Shape;164;p17"/>
          <p:cNvSpPr txBox="1"/>
          <p:nvPr>
            <p:ph idx="3" type="subTitle"/>
          </p:nvPr>
        </p:nvSpPr>
        <p:spPr>
          <a:xfrm>
            <a:off x="6031074" y="3071250"/>
            <a:ext cx="2175300" cy="86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5" name="Google Shape;165;p17"/>
          <p:cNvSpPr txBox="1"/>
          <p:nvPr>
            <p:ph idx="4" type="subTitle"/>
          </p:nvPr>
        </p:nvSpPr>
        <p:spPr>
          <a:xfrm>
            <a:off x="937625" y="2690250"/>
            <a:ext cx="2175300" cy="3657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600"/>
              <a:buFont typeface="Bebas Neue"/>
              <a:buNone/>
              <a:defRPr b="1" sz="2000">
                <a:solidFill>
                  <a:schemeClr val="dk2"/>
                </a:solidFill>
                <a:latin typeface="Quicksand"/>
                <a:ea typeface="Quicksand"/>
                <a:cs typeface="Quicksand"/>
                <a:sym typeface="Quicksand"/>
              </a:defRPr>
            </a:lvl1pPr>
            <a:lvl2pPr lvl="1" rtl="0" algn="ctr">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gn="ctr">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p:txBody>
      </p:sp>
      <p:sp>
        <p:nvSpPr>
          <p:cNvPr id="166" name="Google Shape;166;p17"/>
          <p:cNvSpPr txBox="1"/>
          <p:nvPr>
            <p:ph idx="5" type="subTitle"/>
          </p:nvPr>
        </p:nvSpPr>
        <p:spPr>
          <a:xfrm>
            <a:off x="3484347" y="2690250"/>
            <a:ext cx="2175300" cy="3657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600"/>
              <a:buFont typeface="Bebas Neue"/>
              <a:buNone/>
              <a:defRPr b="1" sz="2000">
                <a:solidFill>
                  <a:schemeClr val="dk2"/>
                </a:solidFill>
                <a:latin typeface="Quicksand"/>
                <a:ea typeface="Quicksand"/>
                <a:cs typeface="Quicksand"/>
                <a:sym typeface="Quicksand"/>
              </a:defRPr>
            </a:lvl1pPr>
            <a:lvl2pPr lvl="1" rtl="0" algn="ctr">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gn="ctr">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p:txBody>
      </p:sp>
      <p:sp>
        <p:nvSpPr>
          <p:cNvPr id="167" name="Google Shape;167;p17"/>
          <p:cNvSpPr txBox="1"/>
          <p:nvPr>
            <p:ph idx="6" type="subTitle"/>
          </p:nvPr>
        </p:nvSpPr>
        <p:spPr>
          <a:xfrm>
            <a:off x="6031075" y="2690250"/>
            <a:ext cx="2175300" cy="3657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600"/>
              <a:buFont typeface="Bebas Neue"/>
              <a:buNone/>
              <a:defRPr b="1" sz="2000">
                <a:solidFill>
                  <a:schemeClr val="dk2"/>
                </a:solidFill>
                <a:latin typeface="Quicksand"/>
                <a:ea typeface="Quicksand"/>
                <a:cs typeface="Quicksand"/>
                <a:sym typeface="Quicksand"/>
              </a:defRPr>
            </a:lvl1pPr>
            <a:lvl2pPr lvl="1" rtl="0" algn="ctr">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gn="ctr">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68" name="Shape 168"/>
        <p:cNvGrpSpPr/>
        <p:nvPr/>
      </p:nvGrpSpPr>
      <p:grpSpPr>
        <a:xfrm>
          <a:off x="0" y="0"/>
          <a:ext cx="0" cy="0"/>
          <a:chOff x="0" y="0"/>
          <a:chExt cx="0" cy="0"/>
        </a:xfrm>
      </p:grpSpPr>
      <p:sp>
        <p:nvSpPr>
          <p:cNvPr id="169" name="Google Shape;169;p18"/>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0" name="Google Shape;170;p18"/>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171" name="Google Shape;171;p18"/>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2" name="Google Shape;172;p18"/>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173" name="Google Shape;173;p18"/>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174" name="Google Shape;174;p18"/>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dk2"/>
                </a:solidFill>
              </a:defRPr>
            </a:lvl1pPr>
            <a:lvl2pPr lvl="1" rtl="0" algn="ctr">
              <a:buNone/>
              <a:defRPr>
                <a:solidFill>
                  <a:schemeClr val="dk2"/>
                </a:solidFill>
              </a:defRPr>
            </a:lvl2pPr>
            <a:lvl3pPr lvl="2" rtl="0" algn="ctr">
              <a:buNone/>
              <a:defRPr>
                <a:solidFill>
                  <a:schemeClr val="dk2"/>
                </a:solidFill>
              </a:defRPr>
            </a:lvl3pPr>
            <a:lvl4pPr lvl="3" rtl="0" algn="ctr">
              <a:buNone/>
              <a:defRPr>
                <a:solidFill>
                  <a:schemeClr val="dk2"/>
                </a:solidFill>
              </a:defRPr>
            </a:lvl4pPr>
            <a:lvl5pPr lvl="4" rtl="0" algn="ctr">
              <a:buNone/>
              <a:defRPr>
                <a:solidFill>
                  <a:schemeClr val="dk2"/>
                </a:solidFill>
              </a:defRPr>
            </a:lvl5pPr>
            <a:lvl6pPr lvl="5" rtl="0" algn="ctr">
              <a:buNone/>
              <a:defRPr>
                <a:solidFill>
                  <a:schemeClr val="dk2"/>
                </a:solidFill>
              </a:defRPr>
            </a:lvl6pPr>
            <a:lvl7pPr lvl="6" rtl="0" algn="ctr">
              <a:buNone/>
              <a:defRPr>
                <a:solidFill>
                  <a:schemeClr val="dk2"/>
                </a:solidFill>
              </a:defRPr>
            </a:lvl7pPr>
            <a:lvl8pPr lvl="7" rtl="0" algn="ctr">
              <a:buNone/>
              <a:defRPr>
                <a:solidFill>
                  <a:schemeClr val="dk2"/>
                </a:solidFill>
              </a:defRPr>
            </a:lvl8pPr>
            <a:lvl9pPr lvl="8" rtl="0"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175" name="Google Shape;175;p18"/>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176" name="Google Shape;176;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7" name="Google Shape;177;p18"/>
          <p:cNvSpPr txBox="1"/>
          <p:nvPr>
            <p:ph idx="1" type="subTitle"/>
          </p:nvPr>
        </p:nvSpPr>
        <p:spPr>
          <a:xfrm>
            <a:off x="720025" y="1610942"/>
            <a:ext cx="7704000" cy="530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78" name="Google Shape;178;p18"/>
          <p:cNvSpPr txBox="1"/>
          <p:nvPr>
            <p:ph idx="2" type="subTitle"/>
          </p:nvPr>
        </p:nvSpPr>
        <p:spPr>
          <a:xfrm>
            <a:off x="720025" y="2731125"/>
            <a:ext cx="7704000" cy="527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79" name="Google Shape;179;p18"/>
          <p:cNvSpPr txBox="1"/>
          <p:nvPr>
            <p:ph idx="3" type="subTitle"/>
          </p:nvPr>
        </p:nvSpPr>
        <p:spPr>
          <a:xfrm>
            <a:off x="720025" y="3851625"/>
            <a:ext cx="7704000" cy="527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80" name="Google Shape;180;p18"/>
          <p:cNvSpPr txBox="1"/>
          <p:nvPr>
            <p:ph idx="4" type="subTitle"/>
          </p:nvPr>
        </p:nvSpPr>
        <p:spPr>
          <a:xfrm>
            <a:off x="720025" y="1241274"/>
            <a:ext cx="7704000" cy="3936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81" name="Google Shape;181;p18"/>
          <p:cNvSpPr txBox="1"/>
          <p:nvPr>
            <p:ph idx="5" type="subTitle"/>
          </p:nvPr>
        </p:nvSpPr>
        <p:spPr>
          <a:xfrm>
            <a:off x="720025" y="2350125"/>
            <a:ext cx="7704000" cy="3936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82" name="Google Shape;182;p18"/>
          <p:cNvSpPr txBox="1"/>
          <p:nvPr>
            <p:ph idx="6" type="subTitle"/>
          </p:nvPr>
        </p:nvSpPr>
        <p:spPr>
          <a:xfrm>
            <a:off x="720025" y="3470625"/>
            <a:ext cx="7704000" cy="3936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183" name="Shape 183"/>
        <p:cNvGrpSpPr/>
        <p:nvPr/>
      </p:nvGrpSpPr>
      <p:grpSpPr>
        <a:xfrm>
          <a:off x="0" y="0"/>
          <a:ext cx="0" cy="0"/>
          <a:chOff x="0" y="0"/>
          <a:chExt cx="0" cy="0"/>
        </a:xfrm>
      </p:grpSpPr>
      <p:sp>
        <p:nvSpPr>
          <p:cNvPr id="184" name="Google Shape;184;p19"/>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5" name="Google Shape;185;p19"/>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186" name="Google Shape;186;p19"/>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7" name="Google Shape;187;p19"/>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188" name="Google Shape;188;p19"/>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189" name="Google Shape;189;p19"/>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dk2"/>
                </a:solidFill>
              </a:defRPr>
            </a:lvl1pPr>
            <a:lvl2pPr lvl="1" rtl="0" algn="ctr">
              <a:buNone/>
              <a:defRPr>
                <a:solidFill>
                  <a:schemeClr val="dk2"/>
                </a:solidFill>
              </a:defRPr>
            </a:lvl2pPr>
            <a:lvl3pPr lvl="2" rtl="0" algn="ctr">
              <a:buNone/>
              <a:defRPr>
                <a:solidFill>
                  <a:schemeClr val="dk2"/>
                </a:solidFill>
              </a:defRPr>
            </a:lvl3pPr>
            <a:lvl4pPr lvl="3" rtl="0" algn="ctr">
              <a:buNone/>
              <a:defRPr>
                <a:solidFill>
                  <a:schemeClr val="dk2"/>
                </a:solidFill>
              </a:defRPr>
            </a:lvl4pPr>
            <a:lvl5pPr lvl="4" rtl="0" algn="ctr">
              <a:buNone/>
              <a:defRPr>
                <a:solidFill>
                  <a:schemeClr val="dk2"/>
                </a:solidFill>
              </a:defRPr>
            </a:lvl5pPr>
            <a:lvl6pPr lvl="5" rtl="0" algn="ctr">
              <a:buNone/>
              <a:defRPr>
                <a:solidFill>
                  <a:schemeClr val="dk2"/>
                </a:solidFill>
              </a:defRPr>
            </a:lvl6pPr>
            <a:lvl7pPr lvl="6" rtl="0" algn="ctr">
              <a:buNone/>
              <a:defRPr>
                <a:solidFill>
                  <a:schemeClr val="dk2"/>
                </a:solidFill>
              </a:defRPr>
            </a:lvl7pPr>
            <a:lvl8pPr lvl="7" rtl="0" algn="ctr">
              <a:buNone/>
              <a:defRPr>
                <a:solidFill>
                  <a:schemeClr val="dk2"/>
                </a:solidFill>
              </a:defRPr>
            </a:lvl8pPr>
            <a:lvl9pPr lvl="8" rtl="0"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190" name="Google Shape;190;p19"/>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191" name="Google Shape;191;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2" name="Google Shape;192;p19"/>
          <p:cNvSpPr txBox="1"/>
          <p:nvPr>
            <p:ph idx="1" type="subTitle"/>
          </p:nvPr>
        </p:nvSpPr>
        <p:spPr>
          <a:xfrm>
            <a:off x="1381625" y="1718025"/>
            <a:ext cx="7042500" cy="527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3" name="Google Shape;193;p19"/>
          <p:cNvSpPr txBox="1"/>
          <p:nvPr>
            <p:ph idx="2" type="subTitle"/>
          </p:nvPr>
        </p:nvSpPr>
        <p:spPr>
          <a:xfrm>
            <a:off x="1381635" y="2861025"/>
            <a:ext cx="7042500" cy="527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4" name="Google Shape;194;p19"/>
          <p:cNvSpPr txBox="1"/>
          <p:nvPr>
            <p:ph idx="3" type="subTitle"/>
          </p:nvPr>
        </p:nvSpPr>
        <p:spPr>
          <a:xfrm>
            <a:off x="1381635" y="4004025"/>
            <a:ext cx="7042500" cy="527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5" name="Google Shape;195;p19"/>
          <p:cNvSpPr txBox="1"/>
          <p:nvPr>
            <p:ph idx="4" type="subTitle"/>
          </p:nvPr>
        </p:nvSpPr>
        <p:spPr>
          <a:xfrm>
            <a:off x="1381625" y="1406025"/>
            <a:ext cx="7042500" cy="3336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600"/>
              <a:buFont typeface="Bebas Neue"/>
              <a:buNone/>
              <a:defRPr b="1" sz="2000">
                <a:solidFill>
                  <a:schemeClr val="dk2"/>
                </a:solidFill>
                <a:latin typeface="Quicksand"/>
                <a:ea typeface="Quicksand"/>
                <a:cs typeface="Quicksand"/>
                <a:sym typeface="Quicksand"/>
              </a:defRPr>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p:txBody>
      </p:sp>
      <p:sp>
        <p:nvSpPr>
          <p:cNvPr id="196" name="Google Shape;196;p19"/>
          <p:cNvSpPr txBox="1"/>
          <p:nvPr>
            <p:ph idx="5" type="subTitle"/>
          </p:nvPr>
        </p:nvSpPr>
        <p:spPr>
          <a:xfrm>
            <a:off x="1381625" y="2526575"/>
            <a:ext cx="7042500" cy="3336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600"/>
              <a:buFont typeface="Bebas Neue"/>
              <a:buNone/>
              <a:defRPr b="1" sz="2000">
                <a:solidFill>
                  <a:schemeClr val="dk2"/>
                </a:solidFill>
                <a:latin typeface="Quicksand"/>
                <a:ea typeface="Quicksand"/>
                <a:cs typeface="Quicksand"/>
                <a:sym typeface="Quicksand"/>
              </a:defRPr>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p:txBody>
      </p:sp>
      <p:sp>
        <p:nvSpPr>
          <p:cNvPr id="197" name="Google Shape;197;p19"/>
          <p:cNvSpPr txBox="1"/>
          <p:nvPr>
            <p:ph idx="6" type="subTitle"/>
          </p:nvPr>
        </p:nvSpPr>
        <p:spPr>
          <a:xfrm>
            <a:off x="1381625" y="3647125"/>
            <a:ext cx="7042500" cy="3336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600"/>
              <a:buFont typeface="Bebas Neue"/>
              <a:buNone/>
              <a:defRPr b="1" sz="2000">
                <a:solidFill>
                  <a:schemeClr val="dk2"/>
                </a:solidFill>
                <a:latin typeface="Quicksand"/>
                <a:ea typeface="Quicksand"/>
                <a:cs typeface="Quicksand"/>
                <a:sym typeface="Quicksand"/>
              </a:defRPr>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98" name="Shape 198"/>
        <p:cNvGrpSpPr/>
        <p:nvPr/>
      </p:nvGrpSpPr>
      <p:grpSpPr>
        <a:xfrm>
          <a:off x="0" y="0"/>
          <a:ext cx="0" cy="0"/>
          <a:chOff x="0" y="0"/>
          <a:chExt cx="0" cy="0"/>
        </a:xfrm>
      </p:grpSpPr>
      <p:sp>
        <p:nvSpPr>
          <p:cNvPr id="199" name="Google Shape;199;p20"/>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0" name="Google Shape;200;p20"/>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201" name="Google Shape;201;p20"/>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2" name="Google Shape;202;p20"/>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203" name="Google Shape;203;p20"/>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204" name="Google Shape;204;p20"/>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dk2"/>
                </a:solidFill>
              </a:defRPr>
            </a:lvl1pPr>
            <a:lvl2pPr lvl="1" rtl="0" algn="ctr">
              <a:buNone/>
              <a:defRPr>
                <a:solidFill>
                  <a:schemeClr val="dk2"/>
                </a:solidFill>
              </a:defRPr>
            </a:lvl2pPr>
            <a:lvl3pPr lvl="2" rtl="0" algn="ctr">
              <a:buNone/>
              <a:defRPr>
                <a:solidFill>
                  <a:schemeClr val="dk2"/>
                </a:solidFill>
              </a:defRPr>
            </a:lvl3pPr>
            <a:lvl4pPr lvl="3" rtl="0" algn="ctr">
              <a:buNone/>
              <a:defRPr>
                <a:solidFill>
                  <a:schemeClr val="dk2"/>
                </a:solidFill>
              </a:defRPr>
            </a:lvl4pPr>
            <a:lvl5pPr lvl="4" rtl="0" algn="ctr">
              <a:buNone/>
              <a:defRPr>
                <a:solidFill>
                  <a:schemeClr val="dk2"/>
                </a:solidFill>
              </a:defRPr>
            </a:lvl5pPr>
            <a:lvl6pPr lvl="5" rtl="0" algn="ctr">
              <a:buNone/>
              <a:defRPr>
                <a:solidFill>
                  <a:schemeClr val="dk2"/>
                </a:solidFill>
              </a:defRPr>
            </a:lvl6pPr>
            <a:lvl7pPr lvl="6" rtl="0" algn="ctr">
              <a:buNone/>
              <a:defRPr>
                <a:solidFill>
                  <a:schemeClr val="dk2"/>
                </a:solidFill>
              </a:defRPr>
            </a:lvl7pPr>
            <a:lvl8pPr lvl="7" rtl="0" algn="ctr">
              <a:buNone/>
              <a:defRPr>
                <a:solidFill>
                  <a:schemeClr val="dk2"/>
                </a:solidFill>
              </a:defRPr>
            </a:lvl8pPr>
            <a:lvl9pPr lvl="8" rtl="0"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205" name="Google Shape;205;p20"/>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206" name="Google Shape;206;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7" name="Google Shape;207;p20"/>
          <p:cNvSpPr txBox="1"/>
          <p:nvPr>
            <p:ph idx="1" type="subTitle"/>
          </p:nvPr>
        </p:nvSpPr>
        <p:spPr>
          <a:xfrm>
            <a:off x="1545775" y="1975263"/>
            <a:ext cx="2556900" cy="91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8" name="Google Shape;208;p20"/>
          <p:cNvSpPr txBox="1"/>
          <p:nvPr>
            <p:ph idx="2" type="subTitle"/>
          </p:nvPr>
        </p:nvSpPr>
        <p:spPr>
          <a:xfrm>
            <a:off x="5041325" y="1975263"/>
            <a:ext cx="2556900" cy="91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9" name="Google Shape;209;p20"/>
          <p:cNvSpPr txBox="1"/>
          <p:nvPr>
            <p:ph idx="3" type="subTitle"/>
          </p:nvPr>
        </p:nvSpPr>
        <p:spPr>
          <a:xfrm>
            <a:off x="1545775" y="3691500"/>
            <a:ext cx="2556900" cy="91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0" name="Google Shape;210;p20"/>
          <p:cNvSpPr txBox="1"/>
          <p:nvPr>
            <p:ph idx="4" type="subTitle"/>
          </p:nvPr>
        </p:nvSpPr>
        <p:spPr>
          <a:xfrm>
            <a:off x="5041325" y="3691500"/>
            <a:ext cx="2556900" cy="91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1" name="Google Shape;211;p20"/>
          <p:cNvSpPr txBox="1"/>
          <p:nvPr>
            <p:ph idx="5" type="subTitle"/>
          </p:nvPr>
        </p:nvSpPr>
        <p:spPr>
          <a:xfrm>
            <a:off x="1545775" y="1670463"/>
            <a:ext cx="2556900" cy="3549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212" name="Google Shape;212;p20"/>
          <p:cNvSpPr txBox="1"/>
          <p:nvPr>
            <p:ph idx="6" type="subTitle"/>
          </p:nvPr>
        </p:nvSpPr>
        <p:spPr>
          <a:xfrm>
            <a:off x="5041325" y="1670463"/>
            <a:ext cx="2556900" cy="3549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213" name="Google Shape;213;p20"/>
          <p:cNvSpPr txBox="1"/>
          <p:nvPr>
            <p:ph idx="7" type="subTitle"/>
          </p:nvPr>
        </p:nvSpPr>
        <p:spPr>
          <a:xfrm>
            <a:off x="1545775" y="3386700"/>
            <a:ext cx="2556900" cy="3549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214" name="Google Shape;214;p20"/>
          <p:cNvSpPr txBox="1"/>
          <p:nvPr>
            <p:ph idx="8" type="subTitle"/>
          </p:nvPr>
        </p:nvSpPr>
        <p:spPr>
          <a:xfrm>
            <a:off x="5041325" y="3386700"/>
            <a:ext cx="2556900" cy="3549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13" name="Shape 13"/>
        <p:cNvGrpSpPr/>
        <p:nvPr/>
      </p:nvGrpSpPr>
      <p:grpSpPr>
        <a:xfrm>
          <a:off x="0" y="0"/>
          <a:ext cx="0" cy="0"/>
          <a:chOff x="0" y="0"/>
          <a:chExt cx="0" cy="0"/>
        </a:xfrm>
      </p:grpSpPr>
      <p:sp>
        <p:nvSpPr>
          <p:cNvPr id="14" name="Google Shape;14;p3"/>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txBox="1"/>
          <p:nvPr>
            <p:ph type="title"/>
          </p:nvPr>
        </p:nvSpPr>
        <p:spPr>
          <a:xfrm>
            <a:off x="3579950" y="1854500"/>
            <a:ext cx="36048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hasCustomPrompt="1" idx="2" type="title"/>
          </p:nvPr>
        </p:nvSpPr>
        <p:spPr>
          <a:xfrm>
            <a:off x="1959250" y="1854500"/>
            <a:ext cx="1189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 name="Google Shape;17;p3"/>
          <p:cNvSpPr txBox="1"/>
          <p:nvPr>
            <p:ph idx="1" type="subTitle"/>
          </p:nvPr>
        </p:nvSpPr>
        <p:spPr>
          <a:xfrm>
            <a:off x="1959250" y="2939075"/>
            <a:ext cx="5225400" cy="446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lvl1pPr>
            <a:lvl2pPr lvl="1" rtl="0" algn="ctr">
              <a:lnSpc>
                <a:spcPct val="100000"/>
              </a:lnSpc>
              <a:spcBef>
                <a:spcPts val="160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cxnSp>
        <p:nvCxnSpPr>
          <p:cNvPr id="18" name="Google Shape;18;p3"/>
          <p:cNvCxnSpPr/>
          <p:nvPr/>
        </p:nvCxnSpPr>
        <p:spPr>
          <a:xfrm rot="10800000">
            <a:off x="8761325" y="2079300"/>
            <a:ext cx="0" cy="984900"/>
          </a:xfrm>
          <a:prstGeom prst="straightConnector1">
            <a:avLst/>
          </a:prstGeom>
          <a:noFill/>
          <a:ln cap="flat" cmpd="sng" w="19050">
            <a:solidFill>
              <a:schemeClr val="lt1"/>
            </a:solidFill>
            <a:prstDash val="solid"/>
            <a:round/>
            <a:headEnd len="med" w="med" type="oval"/>
            <a:tailEnd len="med" w="med" type="oval"/>
          </a:ln>
        </p:spPr>
      </p:cxnSp>
      <p:cxnSp>
        <p:nvCxnSpPr>
          <p:cNvPr id="19" name="Google Shape;19;p3"/>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20" name="Google Shape;20;p3"/>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 name="Google Shape;21;p3"/>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22" name="Google Shape;22;p3"/>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23" name="Google Shape;23;p3"/>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dk2"/>
                </a:solidFill>
              </a:defRPr>
            </a:lvl1pPr>
            <a:lvl2pPr lvl="1" rtl="0" algn="ctr">
              <a:buNone/>
              <a:defRPr>
                <a:solidFill>
                  <a:schemeClr val="dk2"/>
                </a:solidFill>
              </a:defRPr>
            </a:lvl2pPr>
            <a:lvl3pPr lvl="2" rtl="0" algn="ctr">
              <a:buNone/>
              <a:defRPr>
                <a:solidFill>
                  <a:schemeClr val="dk2"/>
                </a:solidFill>
              </a:defRPr>
            </a:lvl3pPr>
            <a:lvl4pPr lvl="3" rtl="0" algn="ctr">
              <a:buNone/>
              <a:defRPr>
                <a:solidFill>
                  <a:schemeClr val="dk2"/>
                </a:solidFill>
              </a:defRPr>
            </a:lvl4pPr>
            <a:lvl5pPr lvl="4" rtl="0" algn="ctr">
              <a:buNone/>
              <a:defRPr>
                <a:solidFill>
                  <a:schemeClr val="dk2"/>
                </a:solidFill>
              </a:defRPr>
            </a:lvl5pPr>
            <a:lvl6pPr lvl="5" rtl="0" algn="ctr">
              <a:buNone/>
              <a:defRPr>
                <a:solidFill>
                  <a:schemeClr val="dk2"/>
                </a:solidFill>
              </a:defRPr>
            </a:lvl6pPr>
            <a:lvl7pPr lvl="6" rtl="0" algn="ctr">
              <a:buNone/>
              <a:defRPr>
                <a:solidFill>
                  <a:schemeClr val="dk2"/>
                </a:solidFill>
              </a:defRPr>
            </a:lvl7pPr>
            <a:lvl8pPr lvl="7" rtl="0" algn="ctr">
              <a:buNone/>
              <a:defRPr>
                <a:solidFill>
                  <a:schemeClr val="dk2"/>
                </a:solidFill>
              </a:defRPr>
            </a:lvl8pPr>
            <a:lvl9pPr lvl="8" rtl="0"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24" name="Google Shape;24;p3"/>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25" name="Google Shape;25;p3"/>
          <p:cNvCxnSpPr/>
          <p:nvPr/>
        </p:nvCxnSpPr>
        <p:spPr>
          <a:xfrm rot="10800000">
            <a:off x="394350" y="2079300"/>
            <a:ext cx="0" cy="984900"/>
          </a:xfrm>
          <a:prstGeom prst="straightConnector1">
            <a:avLst/>
          </a:prstGeom>
          <a:noFill/>
          <a:ln cap="flat" cmpd="sng" w="19050">
            <a:solidFill>
              <a:schemeClr val="lt1"/>
            </a:solidFill>
            <a:prstDash val="solid"/>
            <a:round/>
            <a:headEnd len="med" w="med" type="oval"/>
            <a:tailEnd len="med" w="med" type="oval"/>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1">
    <p:spTree>
      <p:nvGrpSpPr>
        <p:cNvPr id="215" name="Shape 215"/>
        <p:cNvGrpSpPr/>
        <p:nvPr/>
      </p:nvGrpSpPr>
      <p:grpSpPr>
        <a:xfrm>
          <a:off x="0" y="0"/>
          <a:ext cx="0" cy="0"/>
          <a:chOff x="0" y="0"/>
          <a:chExt cx="0" cy="0"/>
        </a:xfrm>
      </p:grpSpPr>
      <p:sp>
        <p:nvSpPr>
          <p:cNvPr id="216" name="Google Shape;216;p21"/>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7" name="Google Shape;217;p21"/>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218" name="Google Shape;218;p21"/>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9" name="Google Shape;219;p21"/>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220" name="Google Shape;220;p21"/>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221" name="Google Shape;221;p21"/>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dk2"/>
                </a:solidFill>
              </a:defRPr>
            </a:lvl1pPr>
            <a:lvl2pPr lvl="1" rtl="0" algn="ctr">
              <a:buNone/>
              <a:defRPr>
                <a:solidFill>
                  <a:schemeClr val="dk2"/>
                </a:solidFill>
              </a:defRPr>
            </a:lvl2pPr>
            <a:lvl3pPr lvl="2" rtl="0" algn="ctr">
              <a:buNone/>
              <a:defRPr>
                <a:solidFill>
                  <a:schemeClr val="dk2"/>
                </a:solidFill>
              </a:defRPr>
            </a:lvl3pPr>
            <a:lvl4pPr lvl="3" rtl="0" algn="ctr">
              <a:buNone/>
              <a:defRPr>
                <a:solidFill>
                  <a:schemeClr val="dk2"/>
                </a:solidFill>
              </a:defRPr>
            </a:lvl4pPr>
            <a:lvl5pPr lvl="4" rtl="0" algn="ctr">
              <a:buNone/>
              <a:defRPr>
                <a:solidFill>
                  <a:schemeClr val="dk2"/>
                </a:solidFill>
              </a:defRPr>
            </a:lvl5pPr>
            <a:lvl6pPr lvl="5" rtl="0" algn="ctr">
              <a:buNone/>
              <a:defRPr>
                <a:solidFill>
                  <a:schemeClr val="dk2"/>
                </a:solidFill>
              </a:defRPr>
            </a:lvl6pPr>
            <a:lvl7pPr lvl="6" rtl="0" algn="ctr">
              <a:buNone/>
              <a:defRPr>
                <a:solidFill>
                  <a:schemeClr val="dk2"/>
                </a:solidFill>
              </a:defRPr>
            </a:lvl7pPr>
            <a:lvl8pPr lvl="7" rtl="0" algn="ctr">
              <a:buNone/>
              <a:defRPr>
                <a:solidFill>
                  <a:schemeClr val="dk2"/>
                </a:solidFill>
              </a:defRPr>
            </a:lvl8pPr>
            <a:lvl9pPr lvl="8" rtl="0"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222" name="Google Shape;222;p21"/>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223" name="Google Shape;223;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4" name="Google Shape;224;p21"/>
          <p:cNvSpPr txBox="1"/>
          <p:nvPr>
            <p:ph idx="1" type="subTitle"/>
          </p:nvPr>
        </p:nvSpPr>
        <p:spPr>
          <a:xfrm>
            <a:off x="903950" y="2149201"/>
            <a:ext cx="21912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5" name="Google Shape;225;p21"/>
          <p:cNvSpPr txBox="1"/>
          <p:nvPr>
            <p:ph idx="2" type="subTitle"/>
          </p:nvPr>
        </p:nvSpPr>
        <p:spPr>
          <a:xfrm>
            <a:off x="3478550" y="2149201"/>
            <a:ext cx="21825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6" name="Google Shape;226;p21"/>
          <p:cNvSpPr txBox="1"/>
          <p:nvPr>
            <p:ph idx="3" type="subTitle"/>
          </p:nvPr>
        </p:nvSpPr>
        <p:spPr>
          <a:xfrm>
            <a:off x="903950" y="3579425"/>
            <a:ext cx="21912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7" name="Google Shape;227;p21"/>
          <p:cNvSpPr txBox="1"/>
          <p:nvPr>
            <p:ph idx="4" type="subTitle"/>
          </p:nvPr>
        </p:nvSpPr>
        <p:spPr>
          <a:xfrm>
            <a:off x="3478550" y="3579425"/>
            <a:ext cx="21825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8" name="Google Shape;228;p21"/>
          <p:cNvSpPr txBox="1"/>
          <p:nvPr>
            <p:ph idx="5" type="subTitle"/>
          </p:nvPr>
        </p:nvSpPr>
        <p:spPr>
          <a:xfrm>
            <a:off x="6048850" y="2149201"/>
            <a:ext cx="2199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9" name="Google Shape;229;p21"/>
          <p:cNvSpPr txBox="1"/>
          <p:nvPr>
            <p:ph idx="6" type="subTitle"/>
          </p:nvPr>
        </p:nvSpPr>
        <p:spPr>
          <a:xfrm>
            <a:off x="6048850" y="3579425"/>
            <a:ext cx="2199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0" name="Google Shape;230;p21"/>
          <p:cNvSpPr txBox="1"/>
          <p:nvPr>
            <p:ph idx="7" type="subTitle"/>
          </p:nvPr>
        </p:nvSpPr>
        <p:spPr>
          <a:xfrm>
            <a:off x="908250" y="1656600"/>
            <a:ext cx="2182500" cy="4425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1" name="Google Shape;231;p21"/>
          <p:cNvSpPr txBox="1"/>
          <p:nvPr>
            <p:ph idx="8" type="subTitle"/>
          </p:nvPr>
        </p:nvSpPr>
        <p:spPr>
          <a:xfrm>
            <a:off x="3482836" y="1656600"/>
            <a:ext cx="2173800" cy="4425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2" name="Google Shape;232;p21"/>
          <p:cNvSpPr txBox="1"/>
          <p:nvPr>
            <p:ph idx="9" type="subTitle"/>
          </p:nvPr>
        </p:nvSpPr>
        <p:spPr>
          <a:xfrm>
            <a:off x="6053173" y="1656600"/>
            <a:ext cx="2191200" cy="4425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3" name="Google Shape;233;p21"/>
          <p:cNvSpPr txBox="1"/>
          <p:nvPr>
            <p:ph idx="13" type="subTitle"/>
          </p:nvPr>
        </p:nvSpPr>
        <p:spPr>
          <a:xfrm>
            <a:off x="908250" y="3086800"/>
            <a:ext cx="2182500" cy="4425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4" name="Google Shape;234;p21"/>
          <p:cNvSpPr txBox="1"/>
          <p:nvPr>
            <p:ph idx="14" type="subTitle"/>
          </p:nvPr>
        </p:nvSpPr>
        <p:spPr>
          <a:xfrm>
            <a:off x="3482836" y="3086800"/>
            <a:ext cx="2173800" cy="4425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5" name="Google Shape;235;p21"/>
          <p:cNvSpPr txBox="1"/>
          <p:nvPr>
            <p:ph idx="15" type="subTitle"/>
          </p:nvPr>
        </p:nvSpPr>
        <p:spPr>
          <a:xfrm>
            <a:off x="6053173" y="3086800"/>
            <a:ext cx="2191200" cy="4425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236" name="Shape 236"/>
        <p:cNvGrpSpPr/>
        <p:nvPr/>
      </p:nvGrpSpPr>
      <p:grpSpPr>
        <a:xfrm>
          <a:off x="0" y="0"/>
          <a:ext cx="0" cy="0"/>
          <a:chOff x="0" y="0"/>
          <a:chExt cx="0" cy="0"/>
        </a:xfrm>
      </p:grpSpPr>
      <p:sp>
        <p:nvSpPr>
          <p:cNvPr id="237" name="Google Shape;237;p22"/>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8" name="Google Shape;238;p22"/>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239" name="Google Shape;239;p22"/>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0" name="Google Shape;240;p22"/>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241" name="Google Shape;241;p22"/>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242" name="Google Shape;242;p22"/>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dk2"/>
                </a:solidFill>
              </a:defRPr>
            </a:lvl1pPr>
            <a:lvl2pPr lvl="1" rtl="0" algn="ctr">
              <a:buNone/>
              <a:defRPr>
                <a:solidFill>
                  <a:schemeClr val="dk2"/>
                </a:solidFill>
              </a:defRPr>
            </a:lvl2pPr>
            <a:lvl3pPr lvl="2" rtl="0" algn="ctr">
              <a:buNone/>
              <a:defRPr>
                <a:solidFill>
                  <a:schemeClr val="dk2"/>
                </a:solidFill>
              </a:defRPr>
            </a:lvl3pPr>
            <a:lvl4pPr lvl="3" rtl="0" algn="ctr">
              <a:buNone/>
              <a:defRPr>
                <a:solidFill>
                  <a:schemeClr val="dk2"/>
                </a:solidFill>
              </a:defRPr>
            </a:lvl4pPr>
            <a:lvl5pPr lvl="4" rtl="0" algn="ctr">
              <a:buNone/>
              <a:defRPr>
                <a:solidFill>
                  <a:schemeClr val="dk2"/>
                </a:solidFill>
              </a:defRPr>
            </a:lvl5pPr>
            <a:lvl6pPr lvl="5" rtl="0" algn="ctr">
              <a:buNone/>
              <a:defRPr>
                <a:solidFill>
                  <a:schemeClr val="dk2"/>
                </a:solidFill>
              </a:defRPr>
            </a:lvl6pPr>
            <a:lvl7pPr lvl="6" rtl="0" algn="ctr">
              <a:buNone/>
              <a:defRPr>
                <a:solidFill>
                  <a:schemeClr val="dk2"/>
                </a:solidFill>
              </a:defRPr>
            </a:lvl7pPr>
            <a:lvl8pPr lvl="7" rtl="0" algn="ctr">
              <a:buNone/>
              <a:defRPr>
                <a:solidFill>
                  <a:schemeClr val="dk2"/>
                </a:solidFill>
              </a:defRPr>
            </a:lvl8pPr>
            <a:lvl9pPr lvl="8" rtl="0"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243" name="Google Shape;243;p22"/>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244" name="Google Shape;244;p22"/>
          <p:cNvSpPr txBox="1"/>
          <p:nvPr>
            <p:ph hasCustomPrompt="1" type="title"/>
          </p:nvPr>
        </p:nvSpPr>
        <p:spPr>
          <a:xfrm>
            <a:off x="2223600" y="552112"/>
            <a:ext cx="4696800" cy="76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45" name="Google Shape;245;p22"/>
          <p:cNvSpPr txBox="1"/>
          <p:nvPr>
            <p:ph idx="1" type="subTitle"/>
          </p:nvPr>
        </p:nvSpPr>
        <p:spPr>
          <a:xfrm>
            <a:off x="2223600" y="1364275"/>
            <a:ext cx="4696800" cy="4287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46" name="Google Shape;246;p22"/>
          <p:cNvSpPr txBox="1"/>
          <p:nvPr>
            <p:ph hasCustomPrompt="1" idx="2" type="title"/>
          </p:nvPr>
        </p:nvSpPr>
        <p:spPr>
          <a:xfrm>
            <a:off x="2223600" y="1904368"/>
            <a:ext cx="4696800" cy="76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47" name="Google Shape;247;p22"/>
          <p:cNvSpPr txBox="1"/>
          <p:nvPr>
            <p:ph idx="3" type="subTitle"/>
          </p:nvPr>
        </p:nvSpPr>
        <p:spPr>
          <a:xfrm>
            <a:off x="2223600" y="2716527"/>
            <a:ext cx="4696800" cy="4467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48" name="Google Shape;248;p22"/>
          <p:cNvSpPr txBox="1"/>
          <p:nvPr>
            <p:ph hasCustomPrompt="1" idx="4" type="title"/>
          </p:nvPr>
        </p:nvSpPr>
        <p:spPr>
          <a:xfrm>
            <a:off x="2223600" y="3256624"/>
            <a:ext cx="4696800" cy="76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49" name="Google Shape;249;p22"/>
          <p:cNvSpPr txBox="1"/>
          <p:nvPr>
            <p:ph idx="5" type="subTitle"/>
          </p:nvPr>
        </p:nvSpPr>
        <p:spPr>
          <a:xfrm>
            <a:off x="2223600" y="4068797"/>
            <a:ext cx="4696800" cy="4467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50" name="Shape 250"/>
        <p:cNvGrpSpPr/>
        <p:nvPr/>
      </p:nvGrpSpPr>
      <p:grpSpPr>
        <a:xfrm>
          <a:off x="0" y="0"/>
          <a:ext cx="0" cy="0"/>
          <a:chOff x="0" y="0"/>
          <a:chExt cx="0" cy="0"/>
        </a:xfrm>
      </p:grpSpPr>
      <p:sp>
        <p:nvSpPr>
          <p:cNvPr id="251" name="Google Shape;251;p23"/>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txBox="1"/>
          <p:nvPr>
            <p:ph type="title"/>
          </p:nvPr>
        </p:nvSpPr>
        <p:spPr>
          <a:xfrm>
            <a:off x="2347938" y="540000"/>
            <a:ext cx="44481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7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3" name="Google Shape;253;p23"/>
          <p:cNvSpPr txBox="1"/>
          <p:nvPr>
            <p:ph idx="1" type="subTitle"/>
          </p:nvPr>
        </p:nvSpPr>
        <p:spPr>
          <a:xfrm>
            <a:off x="2347900" y="1717825"/>
            <a:ext cx="4448100" cy="12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4" name="Google Shape;254;p23"/>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300"/>
              </a:spcBef>
              <a:spcAft>
                <a:spcPts val="0"/>
              </a:spcAft>
              <a:buNone/>
            </a:pPr>
            <a:r>
              <a:rPr lang="en" sz="1200">
                <a:solidFill>
                  <a:schemeClr val="dk1"/>
                </a:solidFill>
                <a:latin typeface="Mulish"/>
                <a:ea typeface="Mulish"/>
                <a:cs typeface="Mulish"/>
                <a:sym typeface="Mulish"/>
              </a:rPr>
              <a:t>CREDITS: This presentation template was created by </a:t>
            </a:r>
            <a:r>
              <a:rPr b="1" lang="en" sz="1200" u="sng">
                <a:solidFill>
                  <a:schemeClr val="dk1"/>
                </a:solidFill>
                <a:latin typeface="Mulish"/>
                <a:ea typeface="Mulish"/>
                <a:cs typeface="Mulish"/>
                <a:sym typeface="Mulish"/>
                <a:hlinkClick r:id="rId2">
                  <a:extLst>
                    <a:ext uri="{A12FA001-AC4F-418D-AE19-62706E023703}">
                      <ahyp:hlinkClr val="tx"/>
                    </a:ext>
                  </a:extLst>
                </a:hlinkClick>
              </a:rPr>
              <a:t>Slidesgo</a:t>
            </a:r>
            <a:r>
              <a:rPr b="1" lang="en" sz="1200">
                <a:solidFill>
                  <a:schemeClr val="dk1"/>
                </a:solidFill>
                <a:latin typeface="Mulish"/>
                <a:ea typeface="Mulish"/>
                <a:cs typeface="Mulish"/>
                <a:sym typeface="Mulish"/>
              </a:rPr>
              <a:t>,</a:t>
            </a:r>
            <a:r>
              <a:rPr lang="en" sz="1200">
                <a:solidFill>
                  <a:schemeClr val="dk1"/>
                </a:solidFill>
                <a:latin typeface="Mulish"/>
                <a:ea typeface="Mulish"/>
                <a:cs typeface="Mulish"/>
                <a:sym typeface="Mulish"/>
              </a:rPr>
              <a:t> and includes icons by</a:t>
            </a:r>
            <a:r>
              <a:rPr b="1" lang="en" sz="1200">
                <a:solidFill>
                  <a:schemeClr val="dk1"/>
                </a:solidFill>
                <a:latin typeface="Mulish"/>
                <a:ea typeface="Mulish"/>
                <a:cs typeface="Mulish"/>
                <a:sym typeface="Mulish"/>
              </a:rPr>
              <a:t> </a:t>
            </a:r>
            <a:r>
              <a:rPr b="1" lang="en" sz="1200" u="sng">
                <a:solidFill>
                  <a:schemeClr val="dk1"/>
                </a:solidFill>
                <a:latin typeface="Mulish"/>
                <a:ea typeface="Mulish"/>
                <a:cs typeface="Mulish"/>
                <a:sym typeface="Mulish"/>
                <a:hlinkClick r:id="rId3">
                  <a:extLst>
                    <a:ext uri="{A12FA001-AC4F-418D-AE19-62706E023703}">
                      <ahyp:hlinkClr val="tx"/>
                    </a:ext>
                  </a:extLst>
                </a:hlinkClick>
              </a:rPr>
              <a:t>Flaticon</a:t>
            </a:r>
            <a:r>
              <a:rPr b="1" lang="en" sz="1200">
                <a:solidFill>
                  <a:schemeClr val="dk1"/>
                </a:solidFill>
                <a:latin typeface="Mulish"/>
                <a:ea typeface="Mulish"/>
                <a:cs typeface="Mulish"/>
                <a:sym typeface="Mulish"/>
              </a:rPr>
              <a:t>,</a:t>
            </a:r>
            <a:r>
              <a:rPr lang="en" sz="1200">
                <a:solidFill>
                  <a:schemeClr val="dk1"/>
                </a:solidFill>
                <a:latin typeface="Mulish"/>
                <a:ea typeface="Mulish"/>
                <a:cs typeface="Mulish"/>
                <a:sym typeface="Mulish"/>
              </a:rPr>
              <a:t> and infographics &amp; images by </a:t>
            </a:r>
            <a:r>
              <a:rPr b="1" lang="en" sz="1200" u="sng">
                <a:solidFill>
                  <a:schemeClr val="dk1"/>
                </a:solidFill>
                <a:latin typeface="Mulish"/>
                <a:ea typeface="Mulish"/>
                <a:cs typeface="Mulish"/>
                <a:sym typeface="Mulish"/>
                <a:hlinkClick r:id="rId4">
                  <a:extLst>
                    <a:ext uri="{A12FA001-AC4F-418D-AE19-62706E023703}">
                      <ahyp:hlinkClr val="tx"/>
                    </a:ext>
                  </a:extLst>
                </a:hlinkClick>
              </a:rPr>
              <a:t>Freepik</a:t>
            </a:r>
            <a:r>
              <a:rPr b="1" lang="en" sz="1200" u="sng">
                <a:solidFill>
                  <a:schemeClr val="dk1"/>
                </a:solidFill>
                <a:latin typeface="Mulish"/>
                <a:ea typeface="Mulish"/>
                <a:cs typeface="Mulish"/>
                <a:sym typeface="Mulish"/>
              </a:rPr>
              <a:t> </a:t>
            </a:r>
            <a:endParaRPr b="1" sz="1200" u="sng">
              <a:solidFill>
                <a:schemeClr val="dk1"/>
              </a:solidFill>
              <a:latin typeface="Mulish"/>
              <a:ea typeface="Mulish"/>
              <a:cs typeface="Mulish"/>
              <a:sym typeface="Mulish"/>
            </a:endParaRPr>
          </a:p>
        </p:txBody>
      </p:sp>
      <p:cxnSp>
        <p:nvCxnSpPr>
          <p:cNvPr id="255" name="Google Shape;255;p23"/>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256" name="Google Shape;256;p23"/>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7" name="Google Shape;257;p23"/>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258" name="Google Shape;258;p23"/>
          <p:cNvCxnSpPr/>
          <p:nvPr/>
        </p:nvCxnSpPr>
        <p:spPr>
          <a:xfrm flipH="1" rot="10800000">
            <a:off x="347659" y="4749851"/>
            <a:ext cx="8448600" cy="33000"/>
          </a:xfrm>
          <a:prstGeom prst="straightConnector1">
            <a:avLst/>
          </a:prstGeom>
          <a:noFill/>
          <a:ln cap="flat" cmpd="sng" w="19050">
            <a:solidFill>
              <a:schemeClr val="lt1"/>
            </a:solidFill>
            <a:prstDash val="solid"/>
            <a:round/>
            <a:headEnd len="med" w="med" type="oval"/>
            <a:tailEnd len="med" w="med" type="oval"/>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259" name="Shape 259"/>
        <p:cNvGrpSpPr/>
        <p:nvPr/>
      </p:nvGrpSpPr>
      <p:grpSpPr>
        <a:xfrm>
          <a:off x="0" y="0"/>
          <a:ext cx="0" cy="0"/>
          <a:chOff x="0" y="0"/>
          <a:chExt cx="0" cy="0"/>
        </a:xfrm>
      </p:grpSpPr>
      <p:sp>
        <p:nvSpPr>
          <p:cNvPr id="260" name="Google Shape;260;p24"/>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62" name="Google Shape;262;p24"/>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263" name="Google Shape;263;p24"/>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4" name="Google Shape;264;p24"/>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265" name="Google Shape;265;p24"/>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266" name="Google Shape;266;p24"/>
          <p:cNvSpPr txBox="1"/>
          <p:nvPr>
            <p:ph idx="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lt1"/>
                </a:solidFill>
              </a:defRPr>
            </a:lvl1pPr>
            <a:lvl2pPr lvl="1" rtl="0" algn="ctr">
              <a:buNone/>
              <a:defRPr>
                <a:solidFill>
                  <a:schemeClr val="lt1"/>
                </a:solidFill>
              </a:defRPr>
            </a:lvl2pPr>
            <a:lvl3pPr lvl="2" rtl="0" algn="ctr">
              <a:buNone/>
              <a:defRPr>
                <a:solidFill>
                  <a:schemeClr val="lt1"/>
                </a:solidFill>
              </a:defRPr>
            </a:lvl3pPr>
            <a:lvl4pPr lvl="3" rtl="0" algn="ctr">
              <a:buNone/>
              <a:defRPr>
                <a:solidFill>
                  <a:schemeClr val="lt1"/>
                </a:solidFill>
              </a:defRPr>
            </a:lvl4pPr>
            <a:lvl5pPr lvl="4" rtl="0" algn="ctr">
              <a:buNone/>
              <a:defRPr>
                <a:solidFill>
                  <a:schemeClr val="lt1"/>
                </a:solidFill>
              </a:defRPr>
            </a:lvl5pPr>
            <a:lvl6pPr lvl="5" rtl="0" algn="ctr">
              <a:buNone/>
              <a:defRPr>
                <a:solidFill>
                  <a:schemeClr val="lt1"/>
                </a:solidFill>
              </a:defRPr>
            </a:lvl6pPr>
            <a:lvl7pPr lvl="6" rtl="0" algn="ctr">
              <a:buNone/>
              <a:defRPr>
                <a:solidFill>
                  <a:schemeClr val="lt1"/>
                </a:solidFill>
              </a:defRPr>
            </a:lvl7pPr>
            <a:lvl8pPr lvl="7" rtl="0" algn="ctr">
              <a:buNone/>
              <a:defRPr>
                <a:solidFill>
                  <a:schemeClr val="lt1"/>
                </a:solidFill>
              </a:defRPr>
            </a:lvl8pPr>
            <a:lvl9pPr lvl="8" rtl="0" algn="ctr">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cxnSp>
        <p:nvCxnSpPr>
          <p:cNvPr id="267" name="Google Shape;267;p24"/>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
    <p:spTree>
      <p:nvGrpSpPr>
        <p:cNvPr id="268" name="Shape 268"/>
        <p:cNvGrpSpPr/>
        <p:nvPr/>
      </p:nvGrpSpPr>
      <p:grpSpPr>
        <a:xfrm>
          <a:off x="0" y="0"/>
          <a:ext cx="0" cy="0"/>
          <a:chOff x="0" y="0"/>
          <a:chExt cx="0" cy="0"/>
        </a:xfrm>
      </p:grpSpPr>
      <p:sp>
        <p:nvSpPr>
          <p:cNvPr id="269" name="Google Shape;269;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70" name="Google Shape;270;p25"/>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1" name="Google Shape;271;p25"/>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272" name="Google Shape;272;p25"/>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3" name="Google Shape;273;p25"/>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274" name="Google Shape;274;p25"/>
          <p:cNvCxnSpPr/>
          <p:nvPr/>
        </p:nvCxnSpPr>
        <p:spPr>
          <a:xfrm flipH="1" rot="10800000">
            <a:off x="347659" y="4749851"/>
            <a:ext cx="8448600" cy="33000"/>
          </a:xfrm>
          <a:prstGeom prst="straightConnector1">
            <a:avLst/>
          </a:prstGeom>
          <a:noFill/>
          <a:ln cap="flat" cmpd="sng" w="19050">
            <a:solidFill>
              <a:schemeClr val="lt1"/>
            </a:solidFill>
            <a:prstDash val="solid"/>
            <a:round/>
            <a:headEnd len="med" w="med" type="oval"/>
            <a:tailEnd len="med" w="med" type="ova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4"/>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 name="Google Shape;28;p4"/>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29" name="Google Shape;29;p4"/>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 name="Google Shape;30;p4"/>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31" name="Google Shape;31;p4"/>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32" name="Google Shape;32;p4"/>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dk2"/>
                </a:solidFill>
              </a:defRPr>
            </a:lvl1pPr>
            <a:lvl2pPr lvl="1" rtl="0" algn="ctr">
              <a:buNone/>
              <a:defRPr>
                <a:solidFill>
                  <a:schemeClr val="dk2"/>
                </a:solidFill>
              </a:defRPr>
            </a:lvl2pPr>
            <a:lvl3pPr lvl="2" rtl="0" algn="ctr">
              <a:buNone/>
              <a:defRPr>
                <a:solidFill>
                  <a:schemeClr val="dk2"/>
                </a:solidFill>
              </a:defRPr>
            </a:lvl3pPr>
            <a:lvl4pPr lvl="3" rtl="0" algn="ctr">
              <a:buNone/>
              <a:defRPr>
                <a:solidFill>
                  <a:schemeClr val="dk2"/>
                </a:solidFill>
              </a:defRPr>
            </a:lvl4pPr>
            <a:lvl5pPr lvl="4" rtl="0" algn="ctr">
              <a:buNone/>
              <a:defRPr>
                <a:solidFill>
                  <a:schemeClr val="dk2"/>
                </a:solidFill>
              </a:defRPr>
            </a:lvl5pPr>
            <a:lvl6pPr lvl="5" rtl="0" algn="ctr">
              <a:buNone/>
              <a:defRPr>
                <a:solidFill>
                  <a:schemeClr val="dk2"/>
                </a:solidFill>
              </a:defRPr>
            </a:lvl6pPr>
            <a:lvl7pPr lvl="6" rtl="0" algn="ctr">
              <a:buNone/>
              <a:defRPr>
                <a:solidFill>
                  <a:schemeClr val="dk2"/>
                </a:solidFill>
              </a:defRPr>
            </a:lvl7pPr>
            <a:lvl8pPr lvl="7" rtl="0" algn="ctr">
              <a:buNone/>
              <a:defRPr>
                <a:solidFill>
                  <a:schemeClr val="dk2"/>
                </a:solidFill>
              </a:defRPr>
            </a:lvl8pPr>
            <a:lvl9pPr lvl="8" rtl="0"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33" name="Google Shape;33;p4"/>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34" name="Google Shape;34;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 name="Google Shape;35;p4"/>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lvl1pPr indent="-279400" lvl="0" marL="457200" rtl="0">
              <a:spcBef>
                <a:spcPts val="0"/>
              </a:spcBef>
              <a:spcAft>
                <a:spcPts val="0"/>
              </a:spcAft>
              <a:buClr>
                <a:schemeClr val="dk2"/>
              </a:buClr>
              <a:buSzPts val="800"/>
              <a:buFont typeface="Nunito Light"/>
              <a:buChar char="●"/>
              <a:defRPr/>
            </a:lvl1pPr>
            <a:lvl2pPr indent="-304800" lvl="1" marL="914400" rtl="0">
              <a:spcBef>
                <a:spcPts val="0"/>
              </a:spcBef>
              <a:spcAft>
                <a:spcPts val="0"/>
              </a:spcAft>
              <a:buSzPts val="1200"/>
              <a:buFont typeface="Nunito Light"/>
              <a:buChar char="○"/>
              <a:defRPr/>
            </a:lvl2pPr>
            <a:lvl3pPr indent="-304800" lvl="2" marL="1371600" rtl="0">
              <a:lnSpc>
                <a:spcPct val="115000"/>
              </a:lnSpc>
              <a:spcBef>
                <a:spcPts val="0"/>
              </a:spcBef>
              <a:spcAft>
                <a:spcPts val="0"/>
              </a:spcAft>
              <a:buClr>
                <a:srgbClr val="FFC800"/>
              </a:buClr>
              <a:buSzPts val="1200"/>
              <a:buFont typeface="Nunito Light"/>
              <a:buChar char="■"/>
              <a:defRPr/>
            </a:lvl3pPr>
            <a:lvl4pPr indent="-304800" lvl="3" marL="1828800" rtl="0">
              <a:lnSpc>
                <a:spcPct val="115000"/>
              </a:lnSpc>
              <a:spcBef>
                <a:spcPts val="1600"/>
              </a:spcBef>
              <a:spcAft>
                <a:spcPts val="0"/>
              </a:spcAft>
              <a:buClr>
                <a:srgbClr val="FFC800"/>
              </a:buClr>
              <a:buSzPts val="1200"/>
              <a:buFont typeface="Nunito Light"/>
              <a:buChar char="●"/>
              <a:defRPr/>
            </a:lvl4pPr>
            <a:lvl5pPr indent="-304800" lvl="4" marL="2286000" rtl="0">
              <a:lnSpc>
                <a:spcPct val="115000"/>
              </a:lnSpc>
              <a:spcBef>
                <a:spcPts val="1600"/>
              </a:spcBef>
              <a:spcAft>
                <a:spcPts val="0"/>
              </a:spcAft>
              <a:buClr>
                <a:srgbClr val="434343"/>
              </a:buClr>
              <a:buSzPts val="1200"/>
              <a:buFont typeface="Nunito Light"/>
              <a:buChar char="○"/>
              <a:defRPr/>
            </a:lvl5pPr>
            <a:lvl6pPr indent="-304800" lvl="5" marL="2743200" rtl="0">
              <a:lnSpc>
                <a:spcPct val="115000"/>
              </a:lnSpc>
              <a:spcBef>
                <a:spcPts val="1600"/>
              </a:spcBef>
              <a:spcAft>
                <a:spcPts val="0"/>
              </a:spcAft>
              <a:buClr>
                <a:srgbClr val="434343"/>
              </a:buClr>
              <a:buSzPts val="1200"/>
              <a:buFont typeface="Nunito Light"/>
              <a:buChar char="■"/>
              <a:defRPr/>
            </a:lvl6pPr>
            <a:lvl7pPr indent="-304800" lvl="6" marL="3200400" rtl="0">
              <a:lnSpc>
                <a:spcPct val="115000"/>
              </a:lnSpc>
              <a:spcBef>
                <a:spcPts val="1600"/>
              </a:spcBef>
              <a:spcAft>
                <a:spcPts val="0"/>
              </a:spcAft>
              <a:buClr>
                <a:srgbClr val="434343"/>
              </a:buClr>
              <a:buSzPts val="1200"/>
              <a:buFont typeface="Nunito Light"/>
              <a:buChar char="●"/>
              <a:defRPr/>
            </a:lvl7pPr>
            <a:lvl8pPr indent="-304800" lvl="7" marL="3657600" rtl="0">
              <a:lnSpc>
                <a:spcPct val="115000"/>
              </a:lnSpc>
              <a:spcBef>
                <a:spcPts val="1600"/>
              </a:spcBef>
              <a:spcAft>
                <a:spcPts val="0"/>
              </a:spcAft>
              <a:buClr>
                <a:srgbClr val="434343"/>
              </a:buClr>
              <a:buSzPts val="1200"/>
              <a:buFont typeface="Nunito Light"/>
              <a:buChar char="○"/>
              <a:defRPr/>
            </a:lvl8pPr>
            <a:lvl9pPr indent="-304800" lvl="8" marL="4114800" rtl="0">
              <a:lnSpc>
                <a:spcPct val="115000"/>
              </a:lnSpc>
              <a:spcBef>
                <a:spcPts val="1600"/>
              </a:spcBef>
              <a:spcAft>
                <a:spcPts val="1600"/>
              </a:spcAft>
              <a:buClr>
                <a:srgbClr val="434343"/>
              </a:buClr>
              <a:buSzPts val="1200"/>
              <a:buFont typeface="Nunito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sp>
        <p:nvSpPr>
          <p:cNvPr id="37" name="Google Shape;37;p5"/>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5"/>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39" name="Google Shape;39;p5"/>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5"/>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41" name="Google Shape;41;p5"/>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42" name="Google Shape;42;p5"/>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dk2"/>
                </a:solidFill>
              </a:defRPr>
            </a:lvl1pPr>
            <a:lvl2pPr lvl="1" rtl="0" algn="ctr">
              <a:buNone/>
              <a:defRPr>
                <a:solidFill>
                  <a:schemeClr val="dk2"/>
                </a:solidFill>
              </a:defRPr>
            </a:lvl2pPr>
            <a:lvl3pPr lvl="2" rtl="0" algn="ctr">
              <a:buNone/>
              <a:defRPr>
                <a:solidFill>
                  <a:schemeClr val="dk2"/>
                </a:solidFill>
              </a:defRPr>
            </a:lvl3pPr>
            <a:lvl4pPr lvl="3" rtl="0" algn="ctr">
              <a:buNone/>
              <a:defRPr>
                <a:solidFill>
                  <a:schemeClr val="dk2"/>
                </a:solidFill>
              </a:defRPr>
            </a:lvl4pPr>
            <a:lvl5pPr lvl="4" rtl="0" algn="ctr">
              <a:buNone/>
              <a:defRPr>
                <a:solidFill>
                  <a:schemeClr val="dk2"/>
                </a:solidFill>
              </a:defRPr>
            </a:lvl5pPr>
            <a:lvl6pPr lvl="5" rtl="0" algn="ctr">
              <a:buNone/>
              <a:defRPr>
                <a:solidFill>
                  <a:schemeClr val="dk2"/>
                </a:solidFill>
              </a:defRPr>
            </a:lvl6pPr>
            <a:lvl7pPr lvl="6" rtl="0" algn="ctr">
              <a:buNone/>
              <a:defRPr>
                <a:solidFill>
                  <a:schemeClr val="dk2"/>
                </a:solidFill>
              </a:defRPr>
            </a:lvl7pPr>
            <a:lvl8pPr lvl="7" rtl="0" algn="ctr">
              <a:buNone/>
              <a:defRPr>
                <a:solidFill>
                  <a:schemeClr val="dk2"/>
                </a:solidFill>
              </a:defRPr>
            </a:lvl8pPr>
            <a:lvl9pPr lvl="8" rtl="0"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43" name="Google Shape;43;p5"/>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44" name="Google Shape;44;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5"/>
          <p:cNvSpPr txBox="1"/>
          <p:nvPr>
            <p:ph idx="1" type="subTitle"/>
          </p:nvPr>
        </p:nvSpPr>
        <p:spPr>
          <a:xfrm>
            <a:off x="4747387" y="1872353"/>
            <a:ext cx="3698100" cy="2736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400"/>
              <a:buChar char="●"/>
              <a:defRPr b="0" sz="1400"/>
            </a:lvl1pPr>
            <a:lvl2pPr lvl="1" rtl="0" algn="ctr">
              <a:lnSpc>
                <a:spcPct val="100000"/>
              </a:lnSpc>
              <a:spcBef>
                <a:spcPts val="0"/>
              </a:spcBef>
              <a:spcAft>
                <a:spcPts val="0"/>
              </a:spcAft>
              <a:buSzPts val="2800"/>
              <a:buChar char="○"/>
              <a:defRPr sz="2800"/>
            </a:lvl2pPr>
            <a:lvl3pPr lvl="2" rtl="0" algn="ctr">
              <a:lnSpc>
                <a:spcPct val="100000"/>
              </a:lnSpc>
              <a:spcBef>
                <a:spcPts val="0"/>
              </a:spcBef>
              <a:spcAft>
                <a:spcPts val="0"/>
              </a:spcAft>
              <a:buSzPts val="2800"/>
              <a:buChar char="■"/>
              <a:defRPr sz="2800"/>
            </a:lvl3pPr>
            <a:lvl4pPr lvl="3" rtl="0" algn="ctr">
              <a:lnSpc>
                <a:spcPct val="100000"/>
              </a:lnSpc>
              <a:spcBef>
                <a:spcPts val="0"/>
              </a:spcBef>
              <a:spcAft>
                <a:spcPts val="0"/>
              </a:spcAft>
              <a:buSzPts val="2800"/>
              <a:buChar char="●"/>
              <a:defRPr sz="2800"/>
            </a:lvl4pPr>
            <a:lvl5pPr lvl="4" rtl="0" algn="ctr">
              <a:lnSpc>
                <a:spcPct val="100000"/>
              </a:lnSpc>
              <a:spcBef>
                <a:spcPts val="0"/>
              </a:spcBef>
              <a:spcAft>
                <a:spcPts val="0"/>
              </a:spcAft>
              <a:buSzPts val="2800"/>
              <a:buChar char="○"/>
              <a:defRPr sz="2800"/>
            </a:lvl5pPr>
            <a:lvl6pPr lvl="5" rtl="0" algn="ctr">
              <a:lnSpc>
                <a:spcPct val="100000"/>
              </a:lnSpc>
              <a:spcBef>
                <a:spcPts val="0"/>
              </a:spcBef>
              <a:spcAft>
                <a:spcPts val="0"/>
              </a:spcAft>
              <a:buSzPts val="2800"/>
              <a:buChar char="■"/>
              <a:defRPr sz="2800"/>
            </a:lvl6pPr>
            <a:lvl7pPr lvl="6" rtl="0" algn="ctr">
              <a:lnSpc>
                <a:spcPct val="100000"/>
              </a:lnSpc>
              <a:spcBef>
                <a:spcPts val="0"/>
              </a:spcBef>
              <a:spcAft>
                <a:spcPts val="0"/>
              </a:spcAft>
              <a:buSzPts val="2800"/>
              <a:buChar char="●"/>
              <a:defRPr sz="2800"/>
            </a:lvl7pPr>
            <a:lvl8pPr lvl="7" rtl="0" algn="ctr">
              <a:lnSpc>
                <a:spcPct val="100000"/>
              </a:lnSpc>
              <a:spcBef>
                <a:spcPts val="0"/>
              </a:spcBef>
              <a:spcAft>
                <a:spcPts val="0"/>
              </a:spcAft>
              <a:buSzPts val="2800"/>
              <a:buChar char="○"/>
              <a:defRPr sz="2800"/>
            </a:lvl8pPr>
            <a:lvl9pPr lvl="8" rtl="0" algn="ctr">
              <a:lnSpc>
                <a:spcPct val="100000"/>
              </a:lnSpc>
              <a:spcBef>
                <a:spcPts val="0"/>
              </a:spcBef>
              <a:spcAft>
                <a:spcPts val="0"/>
              </a:spcAft>
              <a:buSzPts val="2800"/>
              <a:buChar char="■"/>
              <a:defRPr sz="2800"/>
            </a:lvl9pPr>
          </a:lstStyle>
          <a:p/>
        </p:txBody>
      </p:sp>
      <p:sp>
        <p:nvSpPr>
          <p:cNvPr id="46" name="Google Shape;46;p5"/>
          <p:cNvSpPr txBox="1"/>
          <p:nvPr>
            <p:ph idx="2" type="subTitle"/>
          </p:nvPr>
        </p:nvSpPr>
        <p:spPr>
          <a:xfrm>
            <a:off x="726675" y="1872353"/>
            <a:ext cx="3698100" cy="2736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400"/>
              <a:buChar char="●"/>
              <a:defRPr b="0" sz="1400"/>
            </a:lvl1pPr>
            <a:lvl2pPr lvl="1" rtl="0" algn="ctr">
              <a:lnSpc>
                <a:spcPct val="100000"/>
              </a:lnSpc>
              <a:spcBef>
                <a:spcPts val="1600"/>
              </a:spcBef>
              <a:spcAft>
                <a:spcPts val="0"/>
              </a:spcAft>
              <a:buSzPts val="1400"/>
              <a:buChar char="○"/>
              <a:defRPr sz="2800"/>
            </a:lvl2pPr>
            <a:lvl3pPr lvl="2" rtl="0" algn="ctr">
              <a:lnSpc>
                <a:spcPct val="100000"/>
              </a:lnSpc>
              <a:spcBef>
                <a:spcPts val="0"/>
              </a:spcBef>
              <a:spcAft>
                <a:spcPts val="0"/>
              </a:spcAft>
              <a:buSzPts val="1400"/>
              <a:buChar char="■"/>
              <a:defRPr sz="2800"/>
            </a:lvl3pPr>
            <a:lvl4pPr lvl="3" rtl="0" algn="ctr">
              <a:lnSpc>
                <a:spcPct val="100000"/>
              </a:lnSpc>
              <a:spcBef>
                <a:spcPts val="0"/>
              </a:spcBef>
              <a:spcAft>
                <a:spcPts val="0"/>
              </a:spcAft>
              <a:buSzPts val="1400"/>
              <a:buChar char="●"/>
              <a:defRPr sz="2800"/>
            </a:lvl4pPr>
            <a:lvl5pPr lvl="4" rtl="0" algn="ctr">
              <a:lnSpc>
                <a:spcPct val="100000"/>
              </a:lnSpc>
              <a:spcBef>
                <a:spcPts val="0"/>
              </a:spcBef>
              <a:spcAft>
                <a:spcPts val="0"/>
              </a:spcAft>
              <a:buSzPts val="1400"/>
              <a:buChar char="○"/>
              <a:defRPr sz="2800"/>
            </a:lvl5pPr>
            <a:lvl6pPr lvl="5" rtl="0" algn="ctr">
              <a:lnSpc>
                <a:spcPct val="100000"/>
              </a:lnSpc>
              <a:spcBef>
                <a:spcPts val="0"/>
              </a:spcBef>
              <a:spcAft>
                <a:spcPts val="0"/>
              </a:spcAft>
              <a:buSzPts val="1400"/>
              <a:buChar char="■"/>
              <a:defRPr sz="2800"/>
            </a:lvl6pPr>
            <a:lvl7pPr lvl="6" rtl="0" algn="ctr">
              <a:lnSpc>
                <a:spcPct val="100000"/>
              </a:lnSpc>
              <a:spcBef>
                <a:spcPts val="0"/>
              </a:spcBef>
              <a:spcAft>
                <a:spcPts val="0"/>
              </a:spcAft>
              <a:buSzPts val="1400"/>
              <a:buChar char="●"/>
              <a:defRPr sz="2800"/>
            </a:lvl7pPr>
            <a:lvl8pPr lvl="7" rtl="0" algn="ctr">
              <a:lnSpc>
                <a:spcPct val="100000"/>
              </a:lnSpc>
              <a:spcBef>
                <a:spcPts val="0"/>
              </a:spcBef>
              <a:spcAft>
                <a:spcPts val="0"/>
              </a:spcAft>
              <a:buSzPts val="1400"/>
              <a:buChar char="○"/>
              <a:defRPr sz="2800"/>
            </a:lvl8pPr>
            <a:lvl9pPr lvl="8" rtl="0" algn="ctr">
              <a:lnSpc>
                <a:spcPct val="100000"/>
              </a:lnSpc>
              <a:spcBef>
                <a:spcPts val="0"/>
              </a:spcBef>
              <a:spcAft>
                <a:spcPts val="0"/>
              </a:spcAft>
              <a:buSzPts val="1400"/>
              <a:buChar char="■"/>
              <a:defRPr sz="2800"/>
            </a:lvl9pPr>
          </a:lstStyle>
          <a:p/>
        </p:txBody>
      </p:sp>
      <p:sp>
        <p:nvSpPr>
          <p:cNvPr id="47" name="Google Shape;47;p5"/>
          <p:cNvSpPr txBox="1"/>
          <p:nvPr>
            <p:ph idx="3" type="subTitle"/>
          </p:nvPr>
        </p:nvSpPr>
        <p:spPr>
          <a:xfrm>
            <a:off x="726675" y="1313225"/>
            <a:ext cx="3698100" cy="422400"/>
          </a:xfrm>
          <a:prstGeom prst="rect">
            <a:avLst/>
          </a:prstGeom>
          <a:ln cap="flat" cmpd="sng" w="19050">
            <a:solidFill>
              <a:schemeClr val="lt1"/>
            </a:solidFill>
            <a:prstDash val="solid"/>
            <a:round/>
            <a:headEnd len="sm" w="sm" type="none"/>
            <a:tailEnd len="sm" w="sm" type="none"/>
          </a:ln>
        </p:spPr>
        <p:txBody>
          <a:bodyPr anchorCtr="0" anchor="b" bIns="91425" lIns="91425" spcFirstLastPara="1" rIns="91425" wrap="square" tIns="91425">
            <a:noAutofit/>
          </a:bodyPr>
          <a:lstStyle>
            <a:lvl1pPr lvl="0">
              <a:lnSpc>
                <a:spcPct val="100000"/>
              </a:lnSpc>
              <a:spcBef>
                <a:spcPts val="0"/>
              </a:spcBef>
              <a:spcAft>
                <a:spcPts val="0"/>
              </a:spcAft>
              <a:buSzPts val="2400"/>
              <a:buFont typeface="Bebas Neue"/>
              <a:buNone/>
              <a:defRPr b="1" sz="2000">
                <a:solidFill>
                  <a:schemeClr val="dk2"/>
                </a:solidFill>
                <a:latin typeface="DM Sans"/>
                <a:ea typeface="DM Sans"/>
                <a:cs typeface="DM Sans"/>
                <a:sym typeface="DM Sans"/>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48" name="Google Shape;48;p5"/>
          <p:cNvSpPr txBox="1"/>
          <p:nvPr>
            <p:ph idx="4" type="subTitle"/>
          </p:nvPr>
        </p:nvSpPr>
        <p:spPr>
          <a:xfrm>
            <a:off x="4747375" y="1313225"/>
            <a:ext cx="3698100" cy="422400"/>
          </a:xfrm>
          <a:prstGeom prst="rect">
            <a:avLst/>
          </a:prstGeom>
          <a:ln cap="flat" cmpd="sng" w="19050">
            <a:solidFill>
              <a:schemeClr val="lt1"/>
            </a:solidFill>
            <a:prstDash val="solid"/>
            <a:round/>
            <a:headEnd len="sm" w="sm" type="none"/>
            <a:tailEnd len="sm" w="sm" type="none"/>
          </a:ln>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DM Sans"/>
                <a:ea typeface="DM Sans"/>
                <a:cs typeface="DM Sans"/>
                <a:sym typeface="DM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6"/>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 name="Google Shape;51;p6"/>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52" name="Google Shape;52;p6"/>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 name="Google Shape;53;p6"/>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54" name="Google Shape;54;p6"/>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55" name="Google Shape;55;p6"/>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dk2"/>
                </a:solidFill>
              </a:defRPr>
            </a:lvl1pPr>
            <a:lvl2pPr lvl="1" rtl="0" algn="ctr">
              <a:buNone/>
              <a:defRPr>
                <a:solidFill>
                  <a:schemeClr val="dk2"/>
                </a:solidFill>
              </a:defRPr>
            </a:lvl2pPr>
            <a:lvl3pPr lvl="2" rtl="0" algn="ctr">
              <a:buNone/>
              <a:defRPr>
                <a:solidFill>
                  <a:schemeClr val="dk2"/>
                </a:solidFill>
              </a:defRPr>
            </a:lvl3pPr>
            <a:lvl4pPr lvl="3" rtl="0" algn="ctr">
              <a:buNone/>
              <a:defRPr>
                <a:solidFill>
                  <a:schemeClr val="dk2"/>
                </a:solidFill>
              </a:defRPr>
            </a:lvl4pPr>
            <a:lvl5pPr lvl="4" rtl="0" algn="ctr">
              <a:buNone/>
              <a:defRPr>
                <a:solidFill>
                  <a:schemeClr val="dk2"/>
                </a:solidFill>
              </a:defRPr>
            </a:lvl5pPr>
            <a:lvl6pPr lvl="5" rtl="0" algn="ctr">
              <a:buNone/>
              <a:defRPr>
                <a:solidFill>
                  <a:schemeClr val="dk2"/>
                </a:solidFill>
              </a:defRPr>
            </a:lvl6pPr>
            <a:lvl7pPr lvl="6" rtl="0" algn="ctr">
              <a:buNone/>
              <a:defRPr>
                <a:solidFill>
                  <a:schemeClr val="dk2"/>
                </a:solidFill>
              </a:defRPr>
            </a:lvl7pPr>
            <a:lvl8pPr lvl="7" rtl="0" algn="ctr">
              <a:buNone/>
              <a:defRPr>
                <a:solidFill>
                  <a:schemeClr val="dk2"/>
                </a:solidFill>
              </a:defRPr>
            </a:lvl8pPr>
            <a:lvl9pPr lvl="8" rtl="0"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56" name="Google Shape;56;p6"/>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57" name="Google Shape;57;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8" name="Shape 58"/>
        <p:cNvGrpSpPr/>
        <p:nvPr/>
      </p:nvGrpSpPr>
      <p:grpSpPr>
        <a:xfrm>
          <a:off x="0" y="0"/>
          <a:ext cx="0" cy="0"/>
          <a:chOff x="0" y="0"/>
          <a:chExt cx="0" cy="0"/>
        </a:xfrm>
      </p:grpSpPr>
      <p:sp>
        <p:nvSpPr>
          <p:cNvPr id="59" name="Google Shape;59;p7"/>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 name="Google Shape;60;p7"/>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61" name="Google Shape;61;p7"/>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 name="Google Shape;62;p7"/>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63" name="Google Shape;63;p7"/>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64" name="Google Shape;64;p7"/>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dk2"/>
                </a:solidFill>
              </a:defRPr>
            </a:lvl1pPr>
            <a:lvl2pPr lvl="1" rtl="0" algn="ctr">
              <a:buNone/>
              <a:defRPr>
                <a:solidFill>
                  <a:schemeClr val="dk2"/>
                </a:solidFill>
              </a:defRPr>
            </a:lvl2pPr>
            <a:lvl3pPr lvl="2" rtl="0" algn="ctr">
              <a:buNone/>
              <a:defRPr>
                <a:solidFill>
                  <a:schemeClr val="dk2"/>
                </a:solidFill>
              </a:defRPr>
            </a:lvl3pPr>
            <a:lvl4pPr lvl="3" rtl="0" algn="ctr">
              <a:buNone/>
              <a:defRPr>
                <a:solidFill>
                  <a:schemeClr val="dk2"/>
                </a:solidFill>
              </a:defRPr>
            </a:lvl4pPr>
            <a:lvl5pPr lvl="4" rtl="0" algn="ctr">
              <a:buNone/>
              <a:defRPr>
                <a:solidFill>
                  <a:schemeClr val="dk2"/>
                </a:solidFill>
              </a:defRPr>
            </a:lvl5pPr>
            <a:lvl6pPr lvl="5" rtl="0" algn="ctr">
              <a:buNone/>
              <a:defRPr>
                <a:solidFill>
                  <a:schemeClr val="dk2"/>
                </a:solidFill>
              </a:defRPr>
            </a:lvl6pPr>
            <a:lvl7pPr lvl="6" rtl="0" algn="ctr">
              <a:buNone/>
              <a:defRPr>
                <a:solidFill>
                  <a:schemeClr val="dk2"/>
                </a:solidFill>
              </a:defRPr>
            </a:lvl7pPr>
            <a:lvl8pPr lvl="7" rtl="0" algn="ctr">
              <a:buNone/>
              <a:defRPr>
                <a:solidFill>
                  <a:schemeClr val="dk2"/>
                </a:solidFill>
              </a:defRPr>
            </a:lvl8pPr>
            <a:lvl9pPr lvl="8" rtl="0"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65" name="Google Shape;65;p7"/>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66" name="Google Shape;66;p7"/>
          <p:cNvSpPr txBox="1"/>
          <p:nvPr>
            <p:ph type="title"/>
          </p:nvPr>
        </p:nvSpPr>
        <p:spPr>
          <a:xfrm>
            <a:off x="720000" y="445025"/>
            <a:ext cx="6266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7"/>
          <p:cNvSpPr txBox="1"/>
          <p:nvPr>
            <p:ph idx="1" type="subTitle"/>
          </p:nvPr>
        </p:nvSpPr>
        <p:spPr>
          <a:xfrm>
            <a:off x="720000" y="1347250"/>
            <a:ext cx="7324500" cy="3173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Nunito Light"/>
              <a:buChar char="●"/>
              <a:defRPr sz="1600"/>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400"/>
              <a:buFont typeface="Nunito Light"/>
              <a:buChar char="○"/>
              <a:defRPr/>
            </a:lvl5pPr>
            <a:lvl6pPr lvl="5" rtl="0" algn="ctr">
              <a:lnSpc>
                <a:spcPct val="100000"/>
              </a:lnSpc>
              <a:spcBef>
                <a:spcPts val="1600"/>
              </a:spcBef>
              <a:spcAft>
                <a:spcPts val="0"/>
              </a:spcAft>
              <a:buClr>
                <a:srgbClr val="999999"/>
              </a:buClr>
              <a:buSzPts val="14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400"/>
              <a:buFont typeface="Nunito Light"/>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8" name="Shape 68"/>
        <p:cNvGrpSpPr/>
        <p:nvPr/>
      </p:nvGrpSpPr>
      <p:grpSpPr>
        <a:xfrm>
          <a:off x="0" y="0"/>
          <a:ext cx="0" cy="0"/>
          <a:chOff x="0" y="0"/>
          <a:chExt cx="0" cy="0"/>
        </a:xfrm>
      </p:grpSpPr>
      <p:sp>
        <p:nvSpPr>
          <p:cNvPr id="69" name="Google Shape;69;p8"/>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txBox="1"/>
          <p:nvPr>
            <p:ph type="title"/>
          </p:nvPr>
        </p:nvSpPr>
        <p:spPr>
          <a:xfrm>
            <a:off x="969825" y="2079259"/>
            <a:ext cx="7204500" cy="8790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cxnSp>
        <p:nvCxnSpPr>
          <p:cNvPr id="71" name="Google Shape;71;p8"/>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72" name="Google Shape;72;p8"/>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 name="Google Shape;73;p8"/>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74" name="Google Shape;74;p8"/>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75" name="Google Shape;75;p8"/>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dk2"/>
                </a:solidFill>
              </a:defRPr>
            </a:lvl1pPr>
            <a:lvl2pPr lvl="1" rtl="0" algn="ctr">
              <a:buNone/>
              <a:defRPr>
                <a:solidFill>
                  <a:schemeClr val="dk2"/>
                </a:solidFill>
              </a:defRPr>
            </a:lvl2pPr>
            <a:lvl3pPr lvl="2" rtl="0" algn="ctr">
              <a:buNone/>
              <a:defRPr>
                <a:solidFill>
                  <a:schemeClr val="dk2"/>
                </a:solidFill>
              </a:defRPr>
            </a:lvl3pPr>
            <a:lvl4pPr lvl="3" rtl="0" algn="ctr">
              <a:buNone/>
              <a:defRPr>
                <a:solidFill>
                  <a:schemeClr val="dk2"/>
                </a:solidFill>
              </a:defRPr>
            </a:lvl4pPr>
            <a:lvl5pPr lvl="4" rtl="0" algn="ctr">
              <a:buNone/>
              <a:defRPr>
                <a:solidFill>
                  <a:schemeClr val="dk2"/>
                </a:solidFill>
              </a:defRPr>
            </a:lvl5pPr>
            <a:lvl6pPr lvl="5" rtl="0" algn="ctr">
              <a:buNone/>
              <a:defRPr>
                <a:solidFill>
                  <a:schemeClr val="dk2"/>
                </a:solidFill>
              </a:defRPr>
            </a:lvl6pPr>
            <a:lvl7pPr lvl="6" rtl="0" algn="ctr">
              <a:buNone/>
              <a:defRPr>
                <a:solidFill>
                  <a:schemeClr val="dk2"/>
                </a:solidFill>
              </a:defRPr>
            </a:lvl7pPr>
            <a:lvl8pPr lvl="7" rtl="0" algn="ctr">
              <a:buNone/>
              <a:defRPr>
                <a:solidFill>
                  <a:schemeClr val="dk2"/>
                </a:solidFill>
              </a:defRPr>
            </a:lvl8pPr>
            <a:lvl9pPr lvl="8" rtl="0"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76" name="Google Shape;76;p8"/>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7" name="Shape 77"/>
        <p:cNvGrpSpPr/>
        <p:nvPr/>
      </p:nvGrpSpPr>
      <p:grpSpPr>
        <a:xfrm>
          <a:off x="0" y="0"/>
          <a:ext cx="0" cy="0"/>
          <a:chOff x="0" y="0"/>
          <a:chExt cx="0" cy="0"/>
        </a:xfrm>
      </p:grpSpPr>
      <p:sp>
        <p:nvSpPr>
          <p:cNvPr id="78" name="Google Shape;78;p9"/>
          <p:cNvSpPr txBox="1"/>
          <p:nvPr>
            <p:ph type="title"/>
          </p:nvPr>
        </p:nvSpPr>
        <p:spPr>
          <a:xfrm>
            <a:off x="720000" y="1413525"/>
            <a:ext cx="4294800" cy="2095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9" name="Google Shape;79;p9"/>
          <p:cNvSpPr txBox="1"/>
          <p:nvPr>
            <p:ph idx="1" type="subTitle"/>
          </p:nvPr>
        </p:nvSpPr>
        <p:spPr>
          <a:xfrm>
            <a:off x="720000" y="3508800"/>
            <a:ext cx="4294800" cy="100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0" name="Google Shape;80;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1" name="Shape 81"/>
        <p:cNvGrpSpPr/>
        <p:nvPr/>
      </p:nvGrpSpPr>
      <p:grpSpPr>
        <a:xfrm>
          <a:off x="0" y="0"/>
          <a:ext cx="0" cy="0"/>
          <a:chOff x="0" y="0"/>
          <a:chExt cx="0" cy="0"/>
        </a:xfrm>
      </p:grpSpPr>
      <p:sp>
        <p:nvSpPr>
          <p:cNvPr id="82" name="Google Shape;82;p10"/>
          <p:cNvSpPr/>
          <p:nvPr>
            <p:ph idx="2" type="pic"/>
          </p:nvPr>
        </p:nvSpPr>
        <p:spPr>
          <a:xfrm>
            <a:off x="0" y="0"/>
            <a:ext cx="9144000" cy="5143500"/>
          </a:xfrm>
          <a:prstGeom prst="rect">
            <a:avLst/>
          </a:prstGeom>
          <a:noFill/>
          <a:ln>
            <a:noFill/>
          </a:ln>
        </p:spPr>
      </p:sp>
      <p:sp>
        <p:nvSpPr>
          <p:cNvPr id="83" name="Google Shape;83;p10"/>
          <p:cNvSpPr txBox="1"/>
          <p:nvPr>
            <p:ph type="title"/>
          </p:nvPr>
        </p:nvSpPr>
        <p:spPr>
          <a:xfrm>
            <a:off x="713225" y="4162975"/>
            <a:ext cx="7917300" cy="541500"/>
          </a:xfrm>
          <a:prstGeom prst="rect">
            <a:avLst/>
          </a:prstGeom>
          <a:solidFill>
            <a:schemeClr val="lt1"/>
          </a:solid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dk2"/>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Quicksand"/>
              <a:buNone/>
              <a:defRPr b="1" sz="3000">
                <a:solidFill>
                  <a:schemeClr val="dk1"/>
                </a:solidFill>
                <a:latin typeface="Quicksand"/>
                <a:ea typeface="Quicksand"/>
                <a:cs typeface="Quicksand"/>
                <a:sym typeface="Quicksand"/>
              </a:defRPr>
            </a:lvl1pPr>
            <a:lvl2pPr lvl="1" rtl="0">
              <a:spcBef>
                <a:spcPts val="0"/>
              </a:spcBef>
              <a:spcAft>
                <a:spcPts val="0"/>
              </a:spcAft>
              <a:buClr>
                <a:schemeClr val="dk1"/>
              </a:buClr>
              <a:buSzPts val="3000"/>
              <a:buFont typeface="Quicksand"/>
              <a:buNone/>
              <a:defRPr b="1" sz="3000">
                <a:solidFill>
                  <a:schemeClr val="dk1"/>
                </a:solidFill>
                <a:latin typeface="Quicksand"/>
                <a:ea typeface="Quicksand"/>
                <a:cs typeface="Quicksand"/>
                <a:sym typeface="Quicksand"/>
              </a:defRPr>
            </a:lvl2pPr>
            <a:lvl3pPr lvl="2" rtl="0">
              <a:spcBef>
                <a:spcPts val="0"/>
              </a:spcBef>
              <a:spcAft>
                <a:spcPts val="0"/>
              </a:spcAft>
              <a:buClr>
                <a:schemeClr val="dk1"/>
              </a:buClr>
              <a:buSzPts val="3000"/>
              <a:buFont typeface="Quicksand"/>
              <a:buNone/>
              <a:defRPr b="1" sz="3000">
                <a:solidFill>
                  <a:schemeClr val="dk1"/>
                </a:solidFill>
                <a:latin typeface="Quicksand"/>
                <a:ea typeface="Quicksand"/>
                <a:cs typeface="Quicksand"/>
                <a:sym typeface="Quicksand"/>
              </a:defRPr>
            </a:lvl3pPr>
            <a:lvl4pPr lvl="3" rtl="0">
              <a:spcBef>
                <a:spcPts val="0"/>
              </a:spcBef>
              <a:spcAft>
                <a:spcPts val="0"/>
              </a:spcAft>
              <a:buClr>
                <a:schemeClr val="dk1"/>
              </a:buClr>
              <a:buSzPts val="3000"/>
              <a:buFont typeface="Quicksand"/>
              <a:buNone/>
              <a:defRPr b="1" sz="3000">
                <a:solidFill>
                  <a:schemeClr val="dk1"/>
                </a:solidFill>
                <a:latin typeface="Quicksand"/>
                <a:ea typeface="Quicksand"/>
                <a:cs typeface="Quicksand"/>
                <a:sym typeface="Quicksand"/>
              </a:defRPr>
            </a:lvl4pPr>
            <a:lvl5pPr lvl="4" rtl="0">
              <a:spcBef>
                <a:spcPts val="0"/>
              </a:spcBef>
              <a:spcAft>
                <a:spcPts val="0"/>
              </a:spcAft>
              <a:buClr>
                <a:schemeClr val="dk1"/>
              </a:buClr>
              <a:buSzPts val="3000"/>
              <a:buFont typeface="Quicksand"/>
              <a:buNone/>
              <a:defRPr b="1" sz="3000">
                <a:solidFill>
                  <a:schemeClr val="dk1"/>
                </a:solidFill>
                <a:latin typeface="Quicksand"/>
                <a:ea typeface="Quicksand"/>
                <a:cs typeface="Quicksand"/>
                <a:sym typeface="Quicksand"/>
              </a:defRPr>
            </a:lvl5pPr>
            <a:lvl6pPr lvl="5" rtl="0">
              <a:spcBef>
                <a:spcPts val="0"/>
              </a:spcBef>
              <a:spcAft>
                <a:spcPts val="0"/>
              </a:spcAft>
              <a:buClr>
                <a:schemeClr val="dk1"/>
              </a:buClr>
              <a:buSzPts val="3000"/>
              <a:buFont typeface="Quicksand"/>
              <a:buNone/>
              <a:defRPr b="1" sz="3000">
                <a:solidFill>
                  <a:schemeClr val="dk1"/>
                </a:solidFill>
                <a:latin typeface="Quicksand"/>
                <a:ea typeface="Quicksand"/>
                <a:cs typeface="Quicksand"/>
                <a:sym typeface="Quicksand"/>
              </a:defRPr>
            </a:lvl6pPr>
            <a:lvl7pPr lvl="6" rtl="0">
              <a:spcBef>
                <a:spcPts val="0"/>
              </a:spcBef>
              <a:spcAft>
                <a:spcPts val="0"/>
              </a:spcAft>
              <a:buClr>
                <a:schemeClr val="dk1"/>
              </a:buClr>
              <a:buSzPts val="3000"/>
              <a:buFont typeface="Quicksand"/>
              <a:buNone/>
              <a:defRPr b="1" sz="3000">
                <a:solidFill>
                  <a:schemeClr val="dk1"/>
                </a:solidFill>
                <a:latin typeface="Quicksand"/>
                <a:ea typeface="Quicksand"/>
                <a:cs typeface="Quicksand"/>
                <a:sym typeface="Quicksand"/>
              </a:defRPr>
            </a:lvl7pPr>
            <a:lvl8pPr lvl="7" rtl="0">
              <a:spcBef>
                <a:spcPts val="0"/>
              </a:spcBef>
              <a:spcAft>
                <a:spcPts val="0"/>
              </a:spcAft>
              <a:buClr>
                <a:schemeClr val="dk1"/>
              </a:buClr>
              <a:buSzPts val="3000"/>
              <a:buFont typeface="Quicksand"/>
              <a:buNone/>
              <a:defRPr b="1" sz="3000">
                <a:solidFill>
                  <a:schemeClr val="dk1"/>
                </a:solidFill>
                <a:latin typeface="Quicksand"/>
                <a:ea typeface="Quicksand"/>
                <a:cs typeface="Quicksand"/>
                <a:sym typeface="Quicksand"/>
              </a:defRPr>
            </a:lvl8pPr>
            <a:lvl9pPr lvl="8" rtl="0">
              <a:spcBef>
                <a:spcPts val="0"/>
              </a:spcBef>
              <a:spcAft>
                <a:spcPts val="0"/>
              </a:spcAft>
              <a:buClr>
                <a:schemeClr val="dk1"/>
              </a:buClr>
              <a:buSzPts val="3000"/>
              <a:buFont typeface="Quicksand"/>
              <a:buNone/>
              <a:defRPr b="1" sz="3000">
                <a:solidFill>
                  <a:schemeClr val="dk1"/>
                </a:solidFill>
                <a:latin typeface="Quicksand"/>
                <a:ea typeface="Quicksand"/>
                <a:cs typeface="Quicksand"/>
                <a:sym typeface="Quicksand"/>
              </a:defRPr>
            </a:lvl9pPr>
          </a:lstStyle>
          <a:p/>
        </p:txBody>
      </p:sp>
      <p:sp>
        <p:nvSpPr>
          <p:cNvPr id="7" name="Google Shape;7;p1"/>
          <p:cNvSpPr txBox="1"/>
          <p:nvPr>
            <p:ph idx="1" type="body"/>
          </p:nvPr>
        </p:nvSpPr>
        <p:spPr>
          <a:xfrm>
            <a:off x="713400"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1pPr>
            <a:lvl2pPr indent="-317500" lvl="1" marL="9144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2pPr>
            <a:lvl3pPr indent="-317500" lvl="2" marL="13716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3pPr>
            <a:lvl4pPr indent="-317500" lvl="3" marL="18288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4pPr>
            <a:lvl5pPr indent="-317500" lvl="4" marL="22860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5pPr>
            <a:lvl6pPr indent="-317500" lvl="5" marL="27432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6pPr>
            <a:lvl7pPr indent="-317500" lvl="6" marL="32004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7pPr>
            <a:lvl8pPr indent="-317500" lvl="7" marL="36576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8pPr>
            <a:lvl9pPr indent="-317500" lvl="8" marL="4114800">
              <a:lnSpc>
                <a:spcPct val="115000"/>
              </a:lnSpc>
              <a:spcBef>
                <a:spcPts val="1600"/>
              </a:spcBef>
              <a:spcAft>
                <a:spcPts val="1600"/>
              </a:spcAft>
              <a:buClr>
                <a:schemeClr val="dk1"/>
              </a:buClr>
              <a:buSzPts val="1400"/>
              <a:buFont typeface="Mulish"/>
              <a:buChar char="■"/>
              <a:defRPr>
                <a:solidFill>
                  <a:schemeClr val="dk1"/>
                </a:solidFill>
                <a:latin typeface="Mulish"/>
                <a:ea typeface="Mulish"/>
                <a:cs typeface="Mulish"/>
                <a:sym typeface="Mulish"/>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Mulish"/>
                <a:ea typeface="Mulish"/>
                <a:cs typeface="Mulish"/>
                <a:sym typeface="Mulish"/>
              </a:defRPr>
            </a:lvl1pPr>
            <a:lvl2pPr lvl="1" algn="r">
              <a:buNone/>
              <a:defRPr sz="1300">
                <a:solidFill>
                  <a:schemeClr val="dk1"/>
                </a:solidFill>
                <a:latin typeface="Mulish"/>
                <a:ea typeface="Mulish"/>
                <a:cs typeface="Mulish"/>
                <a:sym typeface="Mulish"/>
              </a:defRPr>
            </a:lvl2pPr>
            <a:lvl3pPr lvl="2" algn="r">
              <a:buNone/>
              <a:defRPr sz="1300">
                <a:solidFill>
                  <a:schemeClr val="dk1"/>
                </a:solidFill>
                <a:latin typeface="Mulish"/>
                <a:ea typeface="Mulish"/>
                <a:cs typeface="Mulish"/>
                <a:sym typeface="Mulish"/>
              </a:defRPr>
            </a:lvl3pPr>
            <a:lvl4pPr lvl="3" algn="r">
              <a:buNone/>
              <a:defRPr sz="1300">
                <a:solidFill>
                  <a:schemeClr val="dk1"/>
                </a:solidFill>
                <a:latin typeface="Mulish"/>
                <a:ea typeface="Mulish"/>
                <a:cs typeface="Mulish"/>
                <a:sym typeface="Mulish"/>
              </a:defRPr>
            </a:lvl4pPr>
            <a:lvl5pPr lvl="4" algn="r">
              <a:buNone/>
              <a:defRPr sz="1300">
                <a:solidFill>
                  <a:schemeClr val="dk1"/>
                </a:solidFill>
                <a:latin typeface="Mulish"/>
                <a:ea typeface="Mulish"/>
                <a:cs typeface="Mulish"/>
                <a:sym typeface="Mulish"/>
              </a:defRPr>
            </a:lvl5pPr>
            <a:lvl6pPr lvl="5" algn="r">
              <a:buNone/>
              <a:defRPr sz="1300">
                <a:solidFill>
                  <a:schemeClr val="dk1"/>
                </a:solidFill>
                <a:latin typeface="Mulish"/>
                <a:ea typeface="Mulish"/>
                <a:cs typeface="Mulish"/>
                <a:sym typeface="Mulish"/>
              </a:defRPr>
            </a:lvl6pPr>
            <a:lvl7pPr lvl="6" algn="r">
              <a:buNone/>
              <a:defRPr sz="1300">
                <a:solidFill>
                  <a:schemeClr val="dk1"/>
                </a:solidFill>
                <a:latin typeface="Mulish"/>
                <a:ea typeface="Mulish"/>
                <a:cs typeface="Mulish"/>
                <a:sym typeface="Mulish"/>
              </a:defRPr>
            </a:lvl7pPr>
            <a:lvl8pPr lvl="7" algn="r">
              <a:buNone/>
              <a:defRPr sz="1300">
                <a:solidFill>
                  <a:schemeClr val="dk1"/>
                </a:solidFill>
                <a:latin typeface="Mulish"/>
                <a:ea typeface="Mulish"/>
                <a:cs typeface="Mulish"/>
                <a:sym typeface="Mulish"/>
              </a:defRPr>
            </a:lvl8pPr>
            <a:lvl9pPr lvl="8" algn="r">
              <a:buNone/>
              <a:defRPr sz="1300">
                <a:solidFill>
                  <a:schemeClr val="dk1"/>
                </a:solidFill>
                <a:latin typeface="Mulish"/>
                <a:ea typeface="Mulish"/>
                <a:cs typeface="Mulish"/>
                <a:sym typeface="Mulish"/>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8" name="Shape 278"/>
        <p:cNvGrpSpPr/>
        <p:nvPr/>
      </p:nvGrpSpPr>
      <p:grpSpPr>
        <a:xfrm>
          <a:off x="0" y="0"/>
          <a:ext cx="0" cy="0"/>
          <a:chOff x="0" y="0"/>
          <a:chExt cx="0" cy="0"/>
        </a:xfrm>
      </p:grpSpPr>
      <p:sp>
        <p:nvSpPr>
          <p:cNvPr id="279" name="Google Shape;279;p26"/>
          <p:cNvSpPr txBox="1"/>
          <p:nvPr>
            <p:ph idx="1" type="subTitle"/>
          </p:nvPr>
        </p:nvSpPr>
        <p:spPr>
          <a:xfrm>
            <a:off x="288975" y="3612400"/>
            <a:ext cx="2313600" cy="133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12121"/>
                </a:solidFill>
              </a:rPr>
              <a:t>Done By-</a:t>
            </a:r>
            <a:endParaRPr>
              <a:solidFill>
                <a:srgbClr val="212121"/>
              </a:solidFill>
            </a:endParaRPr>
          </a:p>
          <a:p>
            <a:pPr indent="0" lvl="0" marL="0" rtl="0" algn="l">
              <a:spcBef>
                <a:spcPts val="0"/>
              </a:spcBef>
              <a:spcAft>
                <a:spcPts val="0"/>
              </a:spcAft>
              <a:buNone/>
            </a:pPr>
            <a:r>
              <a:rPr lang="en"/>
              <a:t>Atharva Ostwal</a:t>
            </a:r>
            <a:endParaRPr/>
          </a:p>
          <a:p>
            <a:pPr indent="0" lvl="0" marL="0" rtl="0" algn="l">
              <a:spcBef>
                <a:spcPts val="0"/>
              </a:spcBef>
              <a:spcAft>
                <a:spcPts val="0"/>
              </a:spcAft>
              <a:buNone/>
            </a:pPr>
            <a:r>
              <a:rPr lang="en"/>
              <a:t>Yashshree Kirad</a:t>
            </a:r>
            <a:endParaRPr/>
          </a:p>
          <a:p>
            <a:pPr indent="0" lvl="0" marL="0" rtl="0" algn="l">
              <a:spcBef>
                <a:spcPts val="0"/>
              </a:spcBef>
              <a:spcAft>
                <a:spcPts val="0"/>
              </a:spcAft>
              <a:buNone/>
            </a:pPr>
            <a:r>
              <a:rPr lang="en"/>
              <a:t>Atharva Pawar</a:t>
            </a:r>
            <a:endParaRPr/>
          </a:p>
          <a:p>
            <a:pPr indent="0" lvl="0" marL="0" rtl="0" algn="l">
              <a:spcBef>
                <a:spcPts val="0"/>
              </a:spcBef>
              <a:spcAft>
                <a:spcPts val="0"/>
              </a:spcAft>
              <a:buNone/>
            </a:pPr>
            <a:r>
              <a:rPr lang="en"/>
              <a:t>Suyog Karpe</a:t>
            </a:r>
            <a:endParaRPr/>
          </a:p>
        </p:txBody>
      </p:sp>
      <p:cxnSp>
        <p:nvCxnSpPr>
          <p:cNvPr id="280" name="Google Shape;280;p26"/>
          <p:cNvCxnSpPr/>
          <p:nvPr/>
        </p:nvCxnSpPr>
        <p:spPr>
          <a:xfrm flipH="1" rot="10800000">
            <a:off x="1600600" y="2544888"/>
            <a:ext cx="5942700" cy="6600"/>
          </a:xfrm>
          <a:prstGeom prst="straightConnector1">
            <a:avLst/>
          </a:prstGeom>
          <a:noFill/>
          <a:ln cap="flat" cmpd="sng" w="19050">
            <a:solidFill>
              <a:schemeClr val="lt1"/>
            </a:solidFill>
            <a:prstDash val="solid"/>
            <a:round/>
            <a:headEnd len="med" w="med" type="oval"/>
            <a:tailEnd len="med" w="med" type="oval"/>
          </a:ln>
        </p:spPr>
      </p:cxnSp>
      <p:cxnSp>
        <p:nvCxnSpPr>
          <p:cNvPr id="281" name="Google Shape;281;p26"/>
          <p:cNvCxnSpPr/>
          <p:nvPr/>
        </p:nvCxnSpPr>
        <p:spPr>
          <a:xfrm flipH="1" rot="10800000">
            <a:off x="1600600" y="1348663"/>
            <a:ext cx="5942700" cy="6600"/>
          </a:xfrm>
          <a:prstGeom prst="straightConnector1">
            <a:avLst/>
          </a:prstGeom>
          <a:noFill/>
          <a:ln cap="flat" cmpd="sng" w="19050">
            <a:solidFill>
              <a:schemeClr val="lt1"/>
            </a:solidFill>
            <a:prstDash val="solid"/>
            <a:round/>
            <a:headEnd len="med" w="med" type="oval"/>
            <a:tailEnd len="med" w="med" type="oval"/>
          </a:ln>
        </p:spPr>
      </p:cxnSp>
      <p:sp>
        <p:nvSpPr>
          <p:cNvPr id="282" name="Google Shape;282;p26"/>
          <p:cNvSpPr/>
          <p:nvPr/>
        </p:nvSpPr>
        <p:spPr>
          <a:xfrm>
            <a:off x="2422825" y="186552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6"/>
          <p:cNvSpPr/>
          <p:nvPr/>
        </p:nvSpPr>
        <p:spPr>
          <a:xfrm>
            <a:off x="6733600" y="186552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4" name="Google Shape;284;p26"/>
          <p:cNvPicPr preferRelativeResize="0"/>
          <p:nvPr/>
        </p:nvPicPr>
        <p:blipFill>
          <a:blip r:embed="rId3">
            <a:alphaModFix/>
          </a:blip>
          <a:stretch>
            <a:fillRect/>
          </a:stretch>
        </p:blipFill>
        <p:spPr>
          <a:xfrm>
            <a:off x="165400" y="156575"/>
            <a:ext cx="1357056" cy="1192100"/>
          </a:xfrm>
          <a:prstGeom prst="rect">
            <a:avLst/>
          </a:prstGeom>
          <a:noFill/>
          <a:ln>
            <a:noFill/>
          </a:ln>
        </p:spPr>
      </p:pic>
      <p:sp>
        <p:nvSpPr>
          <p:cNvPr id="285" name="Google Shape;285;p26"/>
          <p:cNvSpPr txBox="1"/>
          <p:nvPr>
            <p:ph idx="1" type="subTitle"/>
          </p:nvPr>
        </p:nvSpPr>
        <p:spPr>
          <a:xfrm>
            <a:off x="7166925" y="4131800"/>
            <a:ext cx="1681500" cy="81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12121"/>
                </a:solidFill>
              </a:rPr>
              <a:t>Project Guide</a:t>
            </a:r>
            <a:r>
              <a:rPr lang="en">
                <a:solidFill>
                  <a:srgbClr val="212121"/>
                </a:solidFill>
              </a:rPr>
              <a:t>-</a:t>
            </a:r>
            <a:endParaRPr>
              <a:solidFill>
                <a:srgbClr val="212121"/>
              </a:solidFill>
            </a:endParaRPr>
          </a:p>
          <a:p>
            <a:pPr indent="0" lvl="0" marL="0" rtl="0" algn="l">
              <a:spcBef>
                <a:spcPts val="0"/>
              </a:spcBef>
              <a:spcAft>
                <a:spcPts val="0"/>
              </a:spcAft>
              <a:buNone/>
            </a:pPr>
            <a:r>
              <a:rPr lang="en"/>
              <a:t>Prof.B.C.Julme</a:t>
            </a:r>
            <a:endParaRPr/>
          </a:p>
        </p:txBody>
      </p:sp>
      <p:sp>
        <p:nvSpPr>
          <p:cNvPr id="286" name="Google Shape;286;p26"/>
          <p:cNvSpPr txBox="1"/>
          <p:nvPr/>
        </p:nvSpPr>
        <p:spPr>
          <a:xfrm>
            <a:off x="2662225" y="1602875"/>
            <a:ext cx="4026000" cy="119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3300">
                <a:solidFill>
                  <a:schemeClr val="dk1"/>
                </a:solidFill>
                <a:latin typeface="Mulish"/>
                <a:ea typeface="Mulish"/>
                <a:cs typeface="Mulish"/>
                <a:sym typeface="Mulish"/>
              </a:rPr>
              <a:t>Final Review-</a:t>
            </a:r>
            <a:r>
              <a:rPr lang="en" sz="3000">
                <a:solidFill>
                  <a:schemeClr val="dk1"/>
                </a:solidFill>
                <a:latin typeface="Mulish"/>
                <a:ea typeface="Mulish"/>
                <a:cs typeface="Mulish"/>
                <a:sym typeface="Mulish"/>
              </a:rPr>
              <a:t>Sem 1</a:t>
            </a:r>
            <a:endParaRPr sz="3000">
              <a:solidFill>
                <a:schemeClr val="dk1"/>
              </a:solidFill>
              <a:latin typeface="Mulish"/>
              <a:ea typeface="Mulish"/>
              <a:cs typeface="Mulish"/>
              <a:sym typeface="Mulish"/>
            </a:endParaRPr>
          </a:p>
        </p:txBody>
      </p:sp>
      <p:sp>
        <p:nvSpPr>
          <p:cNvPr id="287" name="Google Shape;287;p26"/>
          <p:cNvSpPr txBox="1"/>
          <p:nvPr/>
        </p:nvSpPr>
        <p:spPr>
          <a:xfrm>
            <a:off x="2979750" y="2544900"/>
            <a:ext cx="3184500" cy="48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latin typeface="Mulish"/>
                <a:ea typeface="Mulish"/>
                <a:cs typeface="Mulish"/>
                <a:sym typeface="Mulish"/>
              </a:rPr>
              <a:t>Group-12</a:t>
            </a:r>
            <a:endParaRPr sz="2200">
              <a:latin typeface="Mulish"/>
              <a:ea typeface="Mulish"/>
              <a:cs typeface="Mulish"/>
              <a:sym typeface="Mulish"/>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0" name="Google Shape;360;p35"/>
          <p:cNvSpPr txBox="1"/>
          <p:nvPr>
            <p:ph idx="2" type="sldNum"/>
          </p:nvPr>
        </p:nvSpPr>
        <p:spPr>
          <a:xfrm>
            <a:off x="4297650" y="4602875"/>
            <a:ext cx="548700" cy="33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61" name="Google Shape;361;p35"/>
          <p:cNvSpPr txBox="1"/>
          <p:nvPr/>
        </p:nvSpPr>
        <p:spPr>
          <a:xfrm>
            <a:off x="341475" y="416175"/>
            <a:ext cx="4131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1"/>
                </a:solidFill>
                <a:latin typeface="Quicksand"/>
                <a:ea typeface="Quicksand"/>
                <a:cs typeface="Quicksand"/>
                <a:sym typeface="Quicksand"/>
              </a:rPr>
              <a:t>Architecture Diagram:</a:t>
            </a:r>
            <a:endParaRPr/>
          </a:p>
        </p:txBody>
      </p:sp>
      <p:pic>
        <p:nvPicPr>
          <p:cNvPr id="362" name="Google Shape;362;p35"/>
          <p:cNvPicPr preferRelativeResize="0"/>
          <p:nvPr/>
        </p:nvPicPr>
        <p:blipFill>
          <a:blip r:embed="rId3">
            <a:alphaModFix/>
          </a:blip>
          <a:stretch>
            <a:fillRect/>
          </a:stretch>
        </p:blipFill>
        <p:spPr>
          <a:xfrm>
            <a:off x="3710400" y="404900"/>
            <a:ext cx="4268477" cy="43336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8" name="Google Shape;368;p36"/>
          <p:cNvSpPr txBox="1"/>
          <p:nvPr>
            <p:ph idx="2" type="sldNum"/>
          </p:nvPr>
        </p:nvSpPr>
        <p:spPr>
          <a:xfrm>
            <a:off x="4297650" y="4602875"/>
            <a:ext cx="548700" cy="33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69" name="Google Shape;369;p36"/>
          <p:cNvSpPr txBox="1"/>
          <p:nvPr/>
        </p:nvSpPr>
        <p:spPr>
          <a:xfrm>
            <a:off x="373475" y="480175"/>
            <a:ext cx="8279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1"/>
                </a:solidFill>
                <a:latin typeface="Quicksand"/>
                <a:ea typeface="Quicksand"/>
                <a:cs typeface="Quicksand"/>
                <a:sym typeface="Quicksand"/>
              </a:rPr>
              <a:t>Software Requirements:</a:t>
            </a:r>
            <a:endParaRPr/>
          </a:p>
        </p:txBody>
      </p:sp>
      <p:sp>
        <p:nvSpPr>
          <p:cNvPr id="370" name="Google Shape;370;p36"/>
          <p:cNvSpPr txBox="1"/>
          <p:nvPr/>
        </p:nvSpPr>
        <p:spPr>
          <a:xfrm>
            <a:off x="439650" y="1126675"/>
            <a:ext cx="7619100" cy="14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Operating System: Robust and secure; Linux-based distributions (e.g., Ubuntu, Windows) are preferred for server-side components.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Database Management System: Needed for data storage; options include  MySQL, or NoSQL databases like MongoDB.</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Programming Languages: Python (AI and ML), JavaScript/HTML/CSS (UI), Java or C++ (backend).</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AI and ML Frameworks: Utilize TensorFlow, PyTorch, or scikit-learn for model development.</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Web Development Frameworks: Use Django or Flask for UI and RESTful APIs.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Containerization and Orchestration: Tools for scalable service management.</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Data Visualization: Libraries like Matplotlib, D3.js, or Plotly for presenting data.</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Security and Compliance Tools: Implement security and compliance frameworks for data protection.</a:t>
            </a: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6" name="Google Shape;376;p37"/>
          <p:cNvSpPr txBox="1"/>
          <p:nvPr>
            <p:ph idx="2" type="sldNum"/>
          </p:nvPr>
        </p:nvSpPr>
        <p:spPr>
          <a:xfrm>
            <a:off x="4297650" y="4602875"/>
            <a:ext cx="548700" cy="33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77" name="Google Shape;377;p37"/>
          <p:cNvSpPr txBox="1"/>
          <p:nvPr/>
        </p:nvSpPr>
        <p:spPr>
          <a:xfrm>
            <a:off x="341475" y="469525"/>
            <a:ext cx="8272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1"/>
                </a:solidFill>
                <a:latin typeface="Quicksand"/>
                <a:ea typeface="Quicksand"/>
                <a:cs typeface="Quicksand"/>
                <a:sym typeface="Quicksand"/>
              </a:rPr>
              <a:t>Hard</a:t>
            </a:r>
            <a:r>
              <a:rPr b="1" lang="en" sz="3000">
                <a:solidFill>
                  <a:schemeClr val="dk1"/>
                </a:solidFill>
                <a:latin typeface="Quicksand"/>
                <a:ea typeface="Quicksand"/>
                <a:cs typeface="Quicksand"/>
                <a:sym typeface="Quicksand"/>
              </a:rPr>
              <a:t>ware Requirements:</a:t>
            </a:r>
            <a:endParaRPr/>
          </a:p>
        </p:txBody>
      </p:sp>
      <p:sp>
        <p:nvSpPr>
          <p:cNvPr id="378" name="Google Shape;378;p37"/>
          <p:cNvSpPr txBox="1"/>
          <p:nvPr/>
        </p:nvSpPr>
        <p:spPr>
          <a:xfrm>
            <a:off x="437525" y="1163125"/>
            <a:ext cx="7738800" cy="278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Server Infrastructure: Cloud-based (AWS, Azure, GCP) for scalability.</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Storage: High-capacity storage, including SSDs or cloud solutions.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GPUs: NVIDIA GPUs for ML model training.</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Networking: High-speed and reliable infrastructure.</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Redundancy and Failover: Ensure high availability and fault tolerance.</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Security Hardware: Firewalls, intrusion detection, hardware security modules.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Scalability: Design for future growth in data and user load</a:t>
            </a:r>
            <a:endParaRPr sz="1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4" name="Google Shape;384;p38"/>
          <p:cNvSpPr txBox="1"/>
          <p:nvPr>
            <p:ph idx="2" type="sldNum"/>
          </p:nvPr>
        </p:nvSpPr>
        <p:spPr>
          <a:xfrm>
            <a:off x="4297650" y="4602875"/>
            <a:ext cx="548700" cy="33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85" name="Google Shape;385;p38"/>
          <p:cNvSpPr txBox="1"/>
          <p:nvPr/>
        </p:nvSpPr>
        <p:spPr>
          <a:xfrm>
            <a:off x="256125" y="501550"/>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1"/>
                </a:solidFill>
                <a:latin typeface="Quicksand"/>
                <a:ea typeface="Quicksand"/>
                <a:cs typeface="Quicksand"/>
                <a:sym typeface="Quicksand"/>
              </a:rPr>
              <a:t>Design - </a:t>
            </a:r>
            <a:endParaRPr/>
          </a:p>
        </p:txBody>
      </p:sp>
      <p:pic>
        <p:nvPicPr>
          <p:cNvPr id="386" name="Google Shape;386;p38"/>
          <p:cNvPicPr preferRelativeResize="0"/>
          <p:nvPr/>
        </p:nvPicPr>
        <p:blipFill>
          <a:blip r:embed="rId3">
            <a:alphaModFix/>
          </a:blip>
          <a:stretch>
            <a:fillRect/>
          </a:stretch>
        </p:blipFill>
        <p:spPr>
          <a:xfrm>
            <a:off x="451175" y="1353800"/>
            <a:ext cx="5644175" cy="3150025"/>
          </a:xfrm>
          <a:prstGeom prst="rect">
            <a:avLst/>
          </a:prstGeom>
          <a:noFill/>
          <a:ln>
            <a:noFill/>
          </a:ln>
        </p:spPr>
      </p:pic>
      <p:sp>
        <p:nvSpPr>
          <p:cNvPr id="387" name="Google Shape;387;p38"/>
          <p:cNvSpPr txBox="1"/>
          <p:nvPr/>
        </p:nvSpPr>
        <p:spPr>
          <a:xfrm>
            <a:off x="6255425" y="2693400"/>
            <a:ext cx="2187600" cy="4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ulish"/>
                <a:ea typeface="Mulish"/>
                <a:cs typeface="Mulish"/>
                <a:sym typeface="Mulish"/>
              </a:rPr>
              <a:t>Entity Relation Diagram</a:t>
            </a:r>
            <a:endParaRPr>
              <a:latin typeface="Mulish"/>
              <a:ea typeface="Mulish"/>
              <a:cs typeface="Mulish"/>
              <a:sym typeface="Mulish"/>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3" name="Google Shape;393;p39"/>
          <p:cNvSpPr txBox="1"/>
          <p:nvPr>
            <p:ph idx="2" type="sldNum"/>
          </p:nvPr>
        </p:nvSpPr>
        <p:spPr>
          <a:xfrm>
            <a:off x="4297650" y="4602875"/>
            <a:ext cx="548700" cy="33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94" name="Google Shape;394;p39"/>
          <p:cNvPicPr preferRelativeResize="0"/>
          <p:nvPr/>
        </p:nvPicPr>
        <p:blipFill>
          <a:blip r:embed="rId3">
            <a:alphaModFix/>
          </a:blip>
          <a:stretch>
            <a:fillRect/>
          </a:stretch>
        </p:blipFill>
        <p:spPr>
          <a:xfrm>
            <a:off x="215600" y="696625"/>
            <a:ext cx="8590275" cy="3349226"/>
          </a:xfrm>
          <a:prstGeom prst="rect">
            <a:avLst/>
          </a:prstGeom>
          <a:noFill/>
          <a:ln>
            <a:noFill/>
          </a:ln>
        </p:spPr>
      </p:pic>
      <p:sp>
        <p:nvSpPr>
          <p:cNvPr id="395" name="Google Shape;395;p39"/>
          <p:cNvSpPr txBox="1"/>
          <p:nvPr/>
        </p:nvSpPr>
        <p:spPr>
          <a:xfrm>
            <a:off x="3676050" y="4263900"/>
            <a:ext cx="1970100" cy="2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ulish"/>
                <a:ea typeface="Mulish"/>
                <a:cs typeface="Mulish"/>
                <a:sym typeface="Mulish"/>
              </a:rPr>
              <a:t>Sequence Diagram</a:t>
            </a:r>
            <a:endParaRPr>
              <a:latin typeface="Mulish"/>
              <a:ea typeface="Mulish"/>
              <a:cs typeface="Mulish"/>
              <a:sym typeface="Mulish"/>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1" name="Google Shape;401;p40"/>
          <p:cNvSpPr txBox="1"/>
          <p:nvPr>
            <p:ph idx="2" type="sldNum"/>
          </p:nvPr>
        </p:nvSpPr>
        <p:spPr>
          <a:xfrm>
            <a:off x="4297650" y="4602875"/>
            <a:ext cx="548700" cy="33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descr="Data Flow Diagram&#10;" id="402" name="Google Shape;402;p40"/>
          <p:cNvPicPr preferRelativeResize="0"/>
          <p:nvPr/>
        </p:nvPicPr>
        <p:blipFill>
          <a:blip r:embed="rId3">
            <a:alphaModFix/>
          </a:blip>
          <a:stretch>
            <a:fillRect/>
          </a:stretch>
        </p:blipFill>
        <p:spPr>
          <a:xfrm>
            <a:off x="304800" y="1142775"/>
            <a:ext cx="8494776" cy="3280851"/>
          </a:xfrm>
          <a:prstGeom prst="rect">
            <a:avLst/>
          </a:prstGeom>
          <a:noFill/>
          <a:ln>
            <a:noFill/>
          </a:ln>
        </p:spPr>
      </p:pic>
      <p:sp>
        <p:nvSpPr>
          <p:cNvPr id="403" name="Google Shape;403;p40"/>
          <p:cNvSpPr txBox="1"/>
          <p:nvPr/>
        </p:nvSpPr>
        <p:spPr>
          <a:xfrm>
            <a:off x="3484350" y="632550"/>
            <a:ext cx="2034000" cy="2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ulish"/>
                <a:ea typeface="Mulish"/>
                <a:cs typeface="Mulish"/>
                <a:sym typeface="Mulish"/>
              </a:rPr>
              <a:t>Data Flow Diagram</a:t>
            </a:r>
            <a:endParaRPr>
              <a:latin typeface="Mulish"/>
              <a:ea typeface="Mulish"/>
              <a:cs typeface="Mulish"/>
              <a:sym typeface="Mulish"/>
            </a:endParaRPr>
          </a:p>
          <a:p>
            <a:pPr indent="0" lvl="0" marL="0" rtl="0" algn="l">
              <a:spcBef>
                <a:spcPts val="0"/>
              </a:spcBef>
              <a:spcAft>
                <a:spcPts val="0"/>
              </a:spcAft>
              <a:buNone/>
            </a:pPr>
            <a:r>
              <a:t/>
            </a:r>
            <a:endParaRPr>
              <a:latin typeface="Mulish"/>
              <a:ea typeface="Mulish"/>
              <a:cs typeface="Mulish"/>
              <a:sym typeface="Mulish"/>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9" name="Google Shape;409;p41"/>
          <p:cNvSpPr txBox="1"/>
          <p:nvPr>
            <p:ph idx="2" type="sldNum"/>
          </p:nvPr>
        </p:nvSpPr>
        <p:spPr>
          <a:xfrm>
            <a:off x="4297650" y="4602875"/>
            <a:ext cx="548700" cy="33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410" name="Google Shape;410;p41"/>
          <p:cNvPicPr preferRelativeResize="0"/>
          <p:nvPr/>
        </p:nvPicPr>
        <p:blipFill>
          <a:blip r:embed="rId3">
            <a:alphaModFix/>
          </a:blip>
          <a:stretch>
            <a:fillRect/>
          </a:stretch>
        </p:blipFill>
        <p:spPr>
          <a:xfrm>
            <a:off x="3240625" y="422713"/>
            <a:ext cx="4982574" cy="4298075"/>
          </a:xfrm>
          <a:prstGeom prst="rect">
            <a:avLst/>
          </a:prstGeom>
          <a:noFill/>
          <a:ln>
            <a:noFill/>
          </a:ln>
        </p:spPr>
      </p:pic>
      <p:sp>
        <p:nvSpPr>
          <p:cNvPr id="411" name="Google Shape;411;p41"/>
          <p:cNvSpPr txBox="1"/>
          <p:nvPr/>
        </p:nvSpPr>
        <p:spPr>
          <a:xfrm>
            <a:off x="1141575" y="1942375"/>
            <a:ext cx="16293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ulish"/>
                <a:ea typeface="Mulish"/>
                <a:cs typeface="Mulish"/>
                <a:sym typeface="Mulish"/>
              </a:rPr>
              <a:t>Class Diagram</a:t>
            </a:r>
            <a:endParaRPr>
              <a:latin typeface="Mulish"/>
              <a:ea typeface="Mulish"/>
              <a:cs typeface="Mulish"/>
              <a:sym typeface="Mulish"/>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7" name="Google Shape;417;p42"/>
          <p:cNvSpPr txBox="1"/>
          <p:nvPr>
            <p:ph idx="2" type="sldNum"/>
          </p:nvPr>
        </p:nvSpPr>
        <p:spPr>
          <a:xfrm>
            <a:off x="4297650" y="4602875"/>
            <a:ext cx="548700" cy="33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18" name="Google Shape;418;p42"/>
          <p:cNvSpPr txBox="1"/>
          <p:nvPr/>
        </p:nvSpPr>
        <p:spPr>
          <a:xfrm>
            <a:off x="481325" y="430225"/>
            <a:ext cx="6144600" cy="10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Quicksand"/>
                <a:ea typeface="Quicksand"/>
                <a:cs typeface="Quicksand"/>
                <a:sym typeface="Quicksand"/>
              </a:rPr>
              <a:t>Modules and Functionality:</a:t>
            </a:r>
            <a:endParaRPr/>
          </a:p>
          <a:p>
            <a:pPr indent="0" lvl="0" marL="0" rtl="0" algn="l">
              <a:spcBef>
                <a:spcPts val="0"/>
              </a:spcBef>
              <a:spcAft>
                <a:spcPts val="0"/>
              </a:spcAft>
              <a:buNone/>
            </a:pPr>
            <a:r>
              <a:t/>
            </a:r>
            <a:endParaRPr>
              <a:latin typeface="Mulish"/>
              <a:ea typeface="Mulish"/>
              <a:cs typeface="Mulish"/>
              <a:sym typeface="Mulish"/>
            </a:endParaRPr>
          </a:p>
        </p:txBody>
      </p:sp>
      <p:sp>
        <p:nvSpPr>
          <p:cNvPr id="419" name="Google Shape;419;p42"/>
          <p:cNvSpPr txBox="1"/>
          <p:nvPr/>
        </p:nvSpPr>
        <p:spPr>
          <a:xfrm>
            <a:off x="545250" y="1128750"/>
            <a:ext cx="8189100" cy="28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Data Ingestion and Collection:</a:t>
            </a:r>
            <a:endParaRPr/>
          </a:p>
          <a:p>
            <a:pPr indent="0" lvl="0" marL="0" rtl="0" algn="l">
              <a:spcBef>
                <a:spcPts val="0"/>
              </a:spcBef>
              <a:spcAft>
                <a:spcPts val="0"/>
              </a:spcAft>
              <a:buNone/>
            </a:pPr>
            <a:r>
              <a:rPr lang="en"/>
              <a:t>Functionality: Gathers historical and real-time network performance data for analysis.</a:t>
            </a:r>
            <a:endParaRPr/>
          </a:p>
          <a:p>
            <a:pPr indent="0" lvl="0" marL="0" rtl="0" algn="l">
              <a:spcBef>
                <a:spcPts val="0"/>
              </a:spcBef>
              <a:spcAft>
                <a:spcPts val="0"/>
              </a:spcAft>
              <a:buNone/>
            </a:pPr>
            <a:r>
              <a:rPr lang="en"/>
              <a:t>Components: Historical and Real-Time Data Collectors.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 Preprocessing:</a:t>
            </a:r>
            <a:endParaRPr/>
          </a:p>
          <a:p>
            <a:pPr indent="0" lvl="0" marL="0" rtl="0" algn="l">
              <a:spcBef>
                <a:spcPts val="0"/>
              </a:spcBef>
              <a:spcAft>
                <a:spcPts val="0"/>
              </a:spcAft>
              <a:buNone/>
            </a:pPr>
            <a:r>
              <a:rPr lang="en"/>
              <a:t>Functionality: Cleans, normalizes, and prepares collected data for analysis.</a:t>
            </a:r>
            <a:endParaRPr/>
          </a:p>
          <a:p>
            <a:pPr indent="0" lvl="0" marL="0" rtl="0" algn="l">
              <a:spcBef>
                <a:spcPts val="0"/>
              </a:spcBef>
              <a:spcAft>
                <a:spcPts val="0"/>
              </a:spcAft>
              <a:buNone/>
            </a:pPr>
            <a:r>
              <a:rPr lang="en"/>
              <a:t>Components: Data Cleaning and Normalization.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 Storage:</a:t>
            </a:r>
            <a:endParaRPr/>
          </a:p>
          <a:p>
            <a:pPr indent="0" lvl="0" marL="0" rtl="0" algn="l">
              <a:spcBef>
                <a:spcPts val="0"/>
              </a:spcBef>
              <a:spcAft>
                <a:spcPts val="0"/>
              </a:spcAft>
              <a:buNone/>
            </a:pPr>
            <a:r>
              <a:rPr lang="en"/>
              <a:t>Functionality: Stores preprocessed historical and real-ti</a:t>
            </a:r>
            <a:r>
              <a:rPr lang="en"/>
              <a:t>me d</a:t>
            </a:r>
            <a:r>
              <a:rPr lang="en"/>
              <a:t>ata for retrieval.</a:t>
            </a:r>
            <a:endParaRPr/>
          </a:p>
          <a:p>
            <a:pPr indent="0" lvl="0" marL="0" rtl="0" algn="l">
              <a:spcBef>
                <a:spcPts val="0"/>
              </a:spcBef>
              <a:spcAft>
                <a:spcPts val="0"/>
              </a:spcAft>
              <a:buNone/>
            </a:pPr>
            <a:r>
              <a:rPr lang="en"/>
              <a:t>Components: Historical Data Warehouse and Real-Time Data Storage.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AI/ML Model Development:</a:t>
            </a:r>
            <a:endParaRPr/>
          </a:p>
          <a:p>
            <a:pPr indent="0" lvl="0" marL="0" rtl="0" algn="l">
              <a:spcBef>
                <a:spcPts val="0"/>
              </a:spcBef>
              <a:spcAft>
                <a:spcPts val="0"/>
              </a:spcAft>
              <a:buNone/>
            </a:pPr>
            <a:r>
              <a:rPr lang="en"/>
              <a:t>Functionality: Develops and fine-tunes machine learning models for network performance prediction.</a:t>
            </a:r>
            <a:endParaRPr/>
          </a:p>
          <a:p>
            <a:pPr indent="0" lvl="0" marL="0" rtl="0" algn="l">
              <a:spcBef>
                <a:spcPts val="0"/>
              </a:spcBef>
              <a:spcAft>
                <a:spcPts val="0"/>
              </a:spcAft>
              <a:buNone/>
            </a:pPr>
            <a:r>
              <a:rPr lang="en"/>
              <a:t>Components: Model Training and Evaluation.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5" name="Google Shape;425;p43"/>
          <p:cNvSpPr txBox="1"/>
          <p:nvPr>
            <p:ph idx="2" type="sldNum"/>
          </p:nvPr>
        </p:nvSpPr>
        <p:spPr>
          <a:xfrm>
            <a:off x="4297650" y="4602875"/>
            <a:ext cx="548700" cy="33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26" name="Google Shape;426;p43"/>
          <p:cNvSpPr txBox="1"/>
          <p:nvPr/>
        </p:nvSpPr>
        <p:spPr>
          <a:xfrm>
            <a:off x="300300" y="162850"/>
            <a:ext cx="8657700" cy="458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Model Deployment:</a:t>
            </a:r>
            <a:endParaRPr sz="1300"/>
          </a:p>
          <a:p>
            <a:pPr indent="0" lvl="0" marL="0" rtl="0" algn="l">
              <a:spcBef>
                <a:spcPts val="0"/>
              </a:spcBef>
              <a:spcAft>
                <a:spcPts val="0"/>
              </a:spcAft>
              <a:buNone/>
            </a:pPr>
            <a:r>
              <a:rPr lang="en" sz="1300"/>
              <a:t>Functionality: Deploys trained models as APIs or services for user access.</a:t>
            </a:r>
            <a:endParaRPr sz="1300"/>
          </a:p>
          <a:p>
            <a:pPr indent="0" lvl="0" marL="0" rtl="0" algn="l">
              <a:spcBef>
                <a:spcPts val="0"/>
              </a:spcBef>
              <a:spcAft>
                <a:spcPts val="0"/>
              </a:spcAft>
              <a:buNone/>
            </a:pPr>
            <a:r>
              <a:rPr lang="en" sz="1300"/>
              <a:t>Components: Model APIs.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User Interface:</a:t>
            </a:r>
            <a:endParaRPr sz="1300"/>
          </a:p>
          <a:p>
            <a:pPr indent="0" lvl="0" marL="0" rtl="0" algn="l">
              <a:spcBef>
                <a:spcPts val="0"/>
              </a:spcBef>
              <a:spcAft>
                <a:spcPts val="0"/>
              </a:spcAft>
              <a:buNone/>
            </a:pPr>
            <a:r>
              <a:rPr lang="en" sz="1300"/>
              <a:t>Functionality: Provides user input interfaces for location selection and displays network performance predictions.</a:t>
            </a:r>
            <a:endParaRPr sz="1300"/>
          </a:p>
          <a:p>
            <a:pPr indent="0" lvl="0" marL="0" rtl="0" algn="l">
              <a:spcBef>
                <a:spcPts val="0"/>
              </a:spcBef>
              <a:spcAft>
                <a:spcPts val="0"/>
              </a:spcAft>
              <a:buNone/>
            </a:pPr>
            <a:r>
              <a:rPr lang="en" sz="1300"/>
              <a:t>Components: Location Input Interface and Prediction Display Interface.</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Provider Information Integration:</a:t>
            </a:r>
            <a:endParaRPr sz="1300"/>
          </a:p>
          <a:p>
            <a:pPr indent="0" lvl="0" marL="0" rtl="0" algn="l">
              <a:spcBef>
                <a:spcPts val="0"/>
              </a:spcBef>
              <a:spcAft>
                <a:spcPts val="0"/>
              </a:spcAft>
              <a:buNone/>
            </a:pPr>
            <a:r>
              <a:rPr lang="en" sz="1300"/>
              <a:t>Functionality: Integrates information about service providers, including coverage areas, pricing, and quality data.</a:t>
            </a:r>
            <a:endParaRPr sz="1300"/>
          </a:p>
          <a:p>
            <a:pPr indent="0" lvl="0" marL="0" rtl="0" algn="l">
              <a:spcBef>
                <a:spcPts val="0"/>
              </a:spcBef>
              <a:spcAft>
                <a:spcPts val="0"/>
              </a:spcAft>
              <a:buNone/>
            </a:pPr>
            <a:r>
              <a:rPr lang="en" sz="1300"/>
              <a:t>Components: Provider Information Database/API</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Recommendation Engine:</a:t>
            </a:r>
            <a:endParaRPr sz="1300"/>
          </a:p>
          <a:p>
            <a:pPr indent="0" lvl="0" marL="0" rtl="0" algn="l">
              <a:spcBef>
                <a:spcPts val="0"/>
              </a:spcBef>
              <a:spcAft>
                <a:spcPts val="0"/>
              </a:spcAft>
              <a:buNone/>
            </a:pPr>
            <a:r>
              <a:rPr lang="en" sz="1300"/>
              <a:t>Functionality: Suggests service providers based on predictions and user preferences.</a:t>
            </a:r>
            <a:endParaRPr sz="1300"/>
          </a:p>
          <a:p>
            <a:pPr indent="0" lvl="0" marL="0" rtl="0" algn="l">
              <a:spcBef>
                <a:spcPts val="0"/>
              </a:spcBef>
              <a:spcAft>
                <a:spcPts val="0"/>
              </a:spcAft>
              <a:buNone/>
            </a:pPr>
            <a:r>
              <a:rPr lang="en" sz="1300"/>
              <a:t>Components: Recommendation Algorithms.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User Feedback Loop:</a:t>
            </a:r>
            <a:endParaRPr sz="1300"/>
          </a:p>
          <a:p>
            <a:pPr indent="0" lvl="0" marL="0" rtl="0" algn="l">
              <a:spcBef>
                <a:spcPts val="0"/>
              </a:spcBef>
              <a:spcAft>
                <a:spcPts val="0"/>
              </a:spcAft>
              <a:buNone/>
            </a:pPr>
            <a:r>
              <a:rPr lang="en" sz="1300"/>
              <a:t>Functionality: Captures and analyzes user feedback on recommended providers and network performance.</a:t>
            </a:r>
            <a:endParaRPr sz="1300"/>
          </a:p>
          <a:p>
            <a:pPr indent="0" lvl="0" marL="0" rtl="0" algn="l">
              <a:spcBef>
                <a:spcPts val="0"/>
              </a:spcBef>
              <a:spcAft>
                <a:spcPts val="0"/>
              </a:spcAft>
              <a:buNone/>
            </a:pPr>
            <a:r>
              <a:rPr lang="en" sz="1300"/>
              <a:t>Components: Feedback Collection and Analysis.</a:t>
            </a:r>
            <a:endParaRPr sz="1300"/>
          </a:p>
          <a:p>
            <a:pPr indent="0" lvl="0" marL="0" rtl="0" algn="l">
              <a:spcBef>
                <a:spcPts val="0"/>
              </a:spcBef>
              <a:spcAft>
                <a:spcPts val="0"/>
              </a:spcAft>
              <a:buNone/>
            </a:pPr>
            <a:r>
              <a:t/>
            </a:r>
            <a:endParaRPr sz="13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2" name="Google Shape;432;p44"/>
          <p:cNvSpPr txBox="1"/>
          <p:nvPr>
            <p:ph idx="2" type="sldNum"/>
          </p:nvPr>
        </p:nvSpPr>
        <p:spPr>
          <a:xfrm>
            <a:off x="4297650" y="4602875"/>
            <a:ext cx="548700" cy="33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33" name="Google Shape;433;p44"/>
          <p:cNvSpPr txBox="1"/>
          <p:nvPr/>
        </p:nvSpPr>
        <p:spPr>
          <a:xfrm>
            <a:off x="321600" y="470650"/>
            <a:ext cx="86388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Monitoring and Maintenance:</a:t>
            </a:r>
            <a:endParaRPr/>
          </a:p>
          <a:p>
            <a:pPr indent="0" lvl="0" marL="0" rtl="0" algn="l">
              <a:spcBef>
                <a:spcPts val="0"/>
              </a:spcBef>
              <a:spcAft>
                <a:spcPts val="0"/>
              </a:spcAft>
              <a:buNone/>
            </a:pPr>
            <a:r>
              <a:rPr lang="en"/>
              <a:t>Functionality: Monitors system health, AI model performance, and data sources. Regularly updates AI models.</a:t>
            </a:r>
            <a:endParaRPr/>
          </a:p>
          <a:p>
            <a:pPr indent="0" lvl="0" marL="0" rtl="0" algn="l">
              <a:spcBef>
                <a:spcPts val="0"/>
              </a:spcBef>
              <a:spcAft>
                <a:spcPts val="0"/>
              </a:spcAft>
              <a:buNone/>
            </a:pPr>
            <a:r>
              <a:rPr lang="en"/>
              <a:t>Components: Monitoring Dashboards and Model Update Scheduler.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Scalability and Performance Optimization:</a:t>
            </a:r>
            <a:endParaRPr/>
          </a:p>
          <a:p>
            <a:pPr indent="0" lvl="0" marL="0" rtl="0" algn="l">
              <a:spcBef>
                <a:spcPts val="0"/>
              </a:spcBef>
              <a:spcAft>
                <a:spcPts val="0"/>
              </a:spcAft>
              <a:buNone/>
            </a:pPr>
            <a:r>
              <a:rPr lang="en"/>
              <a:t>Functionality: Ensures the system can scale horizontally and optimizes real-time data processing and predictions.</a:t>
            </a:r>
            <a:endParaRPr/>
          </a:p>
          <a:p>
            <a:pPr indent="0" lvl="0" marL="0" rtl="0" algn="l">
              <a:spcBef>
                <a:spcPts val="0"/>
              </a:spcBef>
              <a:spcAft>
                <a:spcPts val="0"/>
              </a:spcAft>
              <a:buNone/>
            </a:pPr>
            <a:r>
              <a:rPr lang="en"/>
              <a:t>Components: Scalability Framework and Performance Optimization Algorithms.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Analytics and Reporting:</a:t>
            </a:r>
            <a:endParaRPr/>
          </a:p>
          <a:p>
            <a:pPr indent="0" lvl="0" marL="0" rtl="0" algn="l">
              <a:spcBef>
                <a:spcPts val="0"/>
              </a:spcBef>
              <a:spcAft>
                <a:spcPts val="0"/>
              </a:spcAft>
              <a:buNone/>
            </a:pPr>
            <a:r>
              <a:rPr lang="en"/>
              <a:t>Functionality: Provides analytics and reporting capabilities for users and administrators.</a:t>
            </a:r>
            <a:endParaRPr/>
          </a:p>
          <a:p>
            <a:pPr indent="0" lvl="0" marL="0" rtl="0" algn="l">
              <a:spcBef>
                <a:spcPts val="0"/>
              </a:spcBef>
              <a:spcAft>
                <a:spcPts val="0"/>
              </a:spcAft>
              <a:buNone/>
            </a:pPr>
            <a:r>
              <a:rPr lang="en"/>
              <a:t>Components: Reporting Tools and Analytics Engine.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Documentation and Training:</a:t>
            </a:r>
            <a:endParaRPr/>
          </a:p>
          <a:p>
            <a:pPr indent="0" lvl="0" marL="0" rtl="0" algn="l">
              <a:spcBef>
                <a:spcPts val="0"/>
              </a:spcBef>
              <a:spcAft>
                <a:spcPts val="0"/>
              </a:spcAft>
              <a:buNone/>
            </a:pPr>
            <a:r>
              <a:rPr lang="en"/>
              <a:t>Functionality: Documents system architecture and processes, and provides training materials for administrators and users.</a:t>
            </a:r>
            <a:endParaRPr/>
          </a:p>
          <a:p>
            <a:pPr indent="0" lvl="0" marL="0" rtl="0" algn="l">
              <a:spcBef>
                <a:spcPts val="0"/>
              </a:spcBef>
              <a:spcAft>
                <a:spcPts val="0"/>
              </a:spcAft>
              <a:buNone/>
            </a:pPr>
            <a:r>
              <a:rPr lang="en"/>
              <a:t>Components: Documentation Repository and Training Materials.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7"/>
          <p:cNvSpPr txBox="1"/>
          <p:nvPr>
            <p:ph type="title"/>
          </p:nvPr>
        </p:nvSpPr>
        <p:spPr>
          <a:xfrm>
            <a:off x="2424500" y="1854500"/>
            <a:ext cx="47601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ConnectCraft</a:t>
            </a:r>
            <a:endParaRPr/>
          </a:p>
        </p:txBody>
      </p:sp>
      <p:sp>
        <p:nvSpPr>
          <p:cNvPr id="293" name="Google Shape;293;p27"/>
          <p:cNvSpPr txBox="1"/>
          <p:nvPr>
            <p:ph idx="1" type="subTitle"/>
          </p:nvPr>
        </p:nvSpPr>
        <p:spPr>
          <a:xfrm>
            <a:off x="1959250" y="2939075"/>
            <a:ext cx="5225400" cy="446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Simplifying Network Choices</a:t>
            </a:r>
            <a:endParaRPr/>
          </a:p>
        </p:txBody>
      </p:sp>
      <p:sp>
        <p:nvSpPr>
          <p:cNvPr id="294" name="Google Shape;294;p27"/>
          <p:cNvSpPr txBox="1"/>
          <p:nvPr>
            <p:ph idx="2" type="title"/>
          </p:nvPr>
        </p:nvSpPr>
        <p:spPr>
          <a:xfrm>
            <a:off x="-1882375" y="2277575"/>
            <a:ext cx="1189800" cy="276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t/>
            </a:r>
            <a:endParaRPr sz="600"/>
          </a:p>
        </p:txBody>
      </p:sp>
      <p:sp>
        <p:nvSpPr>
          <p:cNvPr id="295" name="Google Shape;295;p27"/>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cxnSp>
        <p:nvCxnSpPr>
          <p:cNvPr id="296" name="Google Shape;296;p27"/>
          <p:cNvCxnSpPr/>
          <p:nvPr/>
        </p:nvCxnSpPr>
        <p:spPr>
          <a:xfrm flipH="1" rot="10800000">
            <a:off x="1600600" y="2910566"/>
            <a:ext cx="5942700" cy="6600"/>
          </a:xfrm>
          <a:prstGeom prst="straightConnector1">
            <a:avLst/>
          </a:prstGeom>
          <a:noFill/>
          <a:ln cap="flat" cmpd="sng" w="19050">
            <a:solidFill>
              <a:schemeClr val="lt1"/>
            </a:solidFill>
            <a:prstDash val="solid"/>
            <a:round/>
            <a:headEnd len="med" w="med" type="oval"/>
            <a:tailEnd len="med" w="med" type="oval"/>
          </a:ln>
        </p:spPr>
      </p:cxnSp>
      <p:cxnSp>
        <p:nvCxnSpPr>
          <p:cNvPr id="297" name="Google Shape;297;p27"/>
          <p:cNvCxnSpPr/>
          <p:nvPr/>
        </p:nvCxnSpPr>
        <p:spPr>
          <a:xfrm flipH="1" rot="10800000">
            <a:off x="1600600" y="1714341"/>
            <a:ext cx="5942700" cy="6600"/>
          </a:xfrm>
          <a:prstGeom prst="straightConnector1">
            <a:avLst/>
          </a:prstGeom>
          <a:noFill/>
          <a:ln cap="flat" cmpd="sng" w="19050">
            <a:solidFill>
              <a:schemeClr val="lt1"/>
            </a:solidFill>
            <a:prstDash val="solid"/>
            <a:round/>
            <a:headEnd len="med" w="med" type="oval"/>
            <a:tailEnd len="med" w="med" type="oval"/>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9" name="Google Shape;439;p45"/>
          <p:cNvSpPr txBox="1"/>
          <p:nvPr>
            <p:ph idx="2" type="sldNum"/>
          </p:nvPr>
        </p:nvSpPr>
        <p:spPr>
          <a:xfrm>
            <a:off x="4297650" y="4602875"/>
            <a:ext cx="548700" cy="33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40" name="Google Shape;440;p45"/>
          <p:cNvSpPr txBox="1"/>
          <p:nvPr/>
        </p:nvSpPr>
        <p:spPr>
          <a:xfrm>
            <a:off x="309475" y="288100"/>
            <a:ext cx="300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1"/>
                </a:solidFill>
                <a:latin typeface="Quicksand"/>
                <a:ea typeface="Quicksand"/>
                <a:cs typeface="Quicksand"/>
                <a:sym typeface="Quicksand"/>
              </a:rPr>
              <a:t>Prototypes</a:t>
            </a:r>
            <a:r>
              <a:rPr b="1" lang="en" sz="3000">
                <a:solidFill>
                  <a:schemeClr val="dk1"/>
                </a:solidFill>
                <a:latin typeface="Quicksand"/>
                <a:ea typeface="Quicksand"/>
                <a:cs typeface="Quicksand"/>
                <a:sym typeface="Quicksand"/>
              </a:rPr>
              <a:t>:</a:t>
            </a:r>
            <a:endParaRPr b="1" sz="3000">
              <a:solidFill>
                <a:schemeClr val="dk1"/>
              </a:solidFill>
              <a:latin typeface="Quicksand"/>
              <a:ea typeface="Quicksand"/>
              <a:cs typeface="Quicksand"/>
              <a:sym typeface="Quicksand"/>
            </a:endParaRPr>
          </a:p>
          <a:p>
            <a:pPr indent="0" lvl="0" marL="0" rtl="0" algn="l">
              <a:spcBef>
                <a:spcPts val="0"/>
              </a:spcBef>
              <a:spcAft>
                <a:spcPts val="0"/>
              </a:spcAft>
              <a:buNone/>
            </a:pPr>
            <a:r>
              <a:t/>
            </a:r>
            <a:endParaRPr b="1" sz="3000">
              <a:solidFill>
                <a:schemeClr val="dk1"/>
              </a:solidFill>
              <a:latin typeface="Quicksand"/>
              <a:ea typeface="Quicksand"/>
              <a:cs typeface="Quicksand"/>
              <a:sym typeface="Quicksand"/>
            </a:endParaRPr>
          </a:p>
        </p:txBody>
      </p:sp>
      <p:pic>
        <p:nvPicPr>
          <p:cNvPr id="441" name="Google Shape;441;p45"/>
          <p:cNvPicPr preferRelativeResize="0"/>
          <p:nvPr/>
        </p:nvPicPr>
        <p:blipFill>
          <a:blip r:embed="rId3">
            <a:alphaModFix/>
          </a:blip>
          <a:stretch>
            <a:fillRect/>
          </a:stretch>
        </p:blipFill>
        <p:spPr>
          <a:xfrm>
            <a:off x="3730750" y="780900"/>
            <a:ext cx="2343400" cy="4114968"/>
          </a:xfrm>
          <a:prstGeom prst="rect">
            <a:avLst/>
          </a:prstGeom>
          <a:noFill/>
          <a:ln>
            <a:noFill/>
          </a:ln>
        </p:spPr>
      </p:pic>
      <p:pic>
        <p:nvPicPr>
          <p:cNvPr id="442" name="Google Shape;442;p45"/>
          <p:cNvPicPr preferRelativeResize="0"/>
          <p:nvPr/>
        </p:nvPicPr>
        <p:blipFill>
          <a:blip r:embed="rId4">
            <a:alphaModFix/>
          </a:blip>
          <a:stretch>
            <a:fillRect/>
          </a:stretch>
        </p:blipFill>
        <p:spPr>
          <a:xfrm>
            <a:off x="893900" y="809681"/>
            <a:ext cx="2666100" cy="4184369"/>
          </a:xfrm>
          <a:prstGeom prst="rect">
            <a:avLst/>
          </a:prstGeom>
          <a:noFill/>
          <a:ln>
            <a:noFill/>
          </a:ln>
        </p:spPr>
      </p:pic>
      <p:pic>
        <p:nvPicPr>
          <p:cNvPr id="443" name="Google Shape;443;p45"/>
          <p:cNvPicPr preferRelativeResize="0"/>
          <p:nvPr/>
        </p:nvPicPr>
        <p:blipFill>
          <a:blip r:embed="rId5">
            <a:alphaModFix/>
          </a:blip>
          <a:stretch>
            <a:fillRect/>
          </a:stretch>
        </p:blipFill>
        <p:spPr>
          <a:xfrm>
            <a:off x="6427050" y="692450"/>
            <a:ext cx="2208050" cy="4057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9" name="Google Shape;449;p46"/>
          <p:cNvSpPr txBox="1"/>
          <p:nvPr>
            <p:ph idx="2" type="sldNum"/>
          </p:nvPr>
        </p:nvSpPr>
        <p:spPr>
          <a:xfrm>
            <a:off x="4297650" y="4602875"/>
            <a:ext cx="548700" cy="33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450" name="Google Shape;450;p46"/>
          <p:cNvPicPr preferRelativeResize="0"/>
          <p:nvPr/>
        </p:nvPicPr>
        <p:blipFill>
          <a:blip r:embed="rId3">
            <a:alphaModFix/>
          </a:blip>
          <a:stretch>
            <a:fillRect/>
          </a:stretch>
        </p:blipFill>
        <p:spPr>
          <a:xfrm>
            <a:off x="1219525" y="399100"/>
            <a:ext cx="2496176" cy="4306876"/>
          </a:xfrm>
          <a:prstGeom prst="rect">
            <a:avLst/>
          </a:prstGeom>
          <a:noFill/>
          <a:ln>
            <a:noFill/>
          </a:ln>
        </p:spPr>
      </p:pic>
      <p:pic>
        <p:nvPicPr>
          <p:cNvPr id="451" name="Google Shape;451;p46"/>
          <p:cNvPicPr preferRelativeResize="0"/>
          <p:nvPr/>
        </p:nvPicPr>
        <p:blipFill>
          <a:blip r:embed="rId4">
            <a:alphaModFix/>
          </a:blip>
          <a:stretch>
            <a:fillRect/>
          </a:stretch>
        </p:blipFill>
        <p:spPr>
          <a:xfrm>
            <a:off x="4720475" y="399100"/>
            <a:ext cx="2305300" cy="42037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7"/>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457" name="Google Shape;457;p4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Live Database Recorded</a:t>
            </a:r>
            <a:endParaRPr/>
          </a:p>
        </p:txBody>
      </p:sp>
      <p:sp>
        <p:nvSpPr>
          <p:cNvPr id="458" name="Google Shape;458;p47"/>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59" name="Google Shape;459;p47"/>
          <p:cNvPicPr preferRelativeResize="0"/>
          <p:nvPr/>
        </p:nvPicPr>
        <p:blipFill>
          <a:blip r:embed="rId3">
            <a:alphaModFix/>
          </a:blip>
          <a:stretch>
            <a:fillRect/>
          </a:stretch>
        </p:blipFill>
        <p:spPr>
          <a:xfrm>
            <a:off x="720000" y="1215750"/>
            <a:ext cx="7704000" cy="32330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48"/>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65" name="Google Shape;465;p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Live Database Detailed</a:t>
            </a:r>
            <a:endParaRPr/>
          </a:p>
        </p:txBody>
      </p:sp>
      <p:sp>
        <p:nvSpPr>
          <p:cNvPr id="466" name="Google Shape;466;p48"/>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67" name="Google Shape;467;p48"/>
          <p:cNvPicPr preferRelativeResize="0"/>
          <p:nvPr/>
        </p:nvPicPr>
        <p:blipFill>
          <a:blip r:embed="rId3">
            <a:alphaModFix/>
          </a:blip>
          <a:stretch>
            <a:fillRect/>
          </a:stretch>
        </p:blipFill>
        <p:spPr>
          <a:xfrm>
            <a:off x="720000" y="1173900"/>
            <a:ext cx="7703998" cy="31972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9"/>
          <p:cNvSpPr txBox="1"/>
          <p:nvPr/>
        </p:nvSpPr>
        <p:spPr>
          <a:xfrm>
            <a:off x="351425" y="479225"/>
            <a:ext cx="300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1"/>
                </a:solidFill>
                <a:latin typeface="Quicksand"/>
                <a:ea typeface="Quicksand"/>
                <a:cs typeface="Quicksand"/>
                <a:sym typeface="Quicksand"/>
              </a:rPr>
              <a:t>Conclusion:</a:t>
            </a:r>
            <a:endParaRPr b="1" sz="3000">
              <a:solidFill>
                <a:schemeClr val="dk1"/>
              </a:solidFill>
              <a:latin typeface="Quicksand"/>
              <a:ea typeface="Quicksand"/>
              <a:cs typeface="Quicksand"/>
              <a:sym typeface="Quicksand"/>
            </a:endParaRPr>
          </a:p>
          <a:p>
            <a:pPr indent="0" lvl="0" marL="0" rtl="0" algn="l">
              <a:spcBef>
                <a:spcPts val="0"/>
              </a:spcBef>
              <a:spcAft>
                <a:spcPts val="0"/>
              </a:spcAft>
              <a:buNone/>
            </a:pPr>
            <a:r>
              <a:t/>
            </a:r>
            <a:endParaRPr b="1" sz="3000">
              <a:solidFill>
                <a:schemeClr val="dk1"/>
              </a:solidFill>
              <a:latin typeface="Quicksand"/>
              <a:ea typeface="Quicksand"/>
              <a:cs typeface="Quicksand"/>
              <a:sym typeface="Quicksand"/>
            </a:endParaRPr>
          </a:p>
        </p:txBody>
      </p:sp>
      <p:sp>
        <p:nvSpPr>
          <p:cNvPr id="473" name="Google Shape;473;p49"/>
          <p:cNvSpPr txBox="1"/>
          <p:nvPr/>
        </p:nvSpPr>
        <p:spPr>
          <a:xfrm>
            <a:off x="351425" y="1219650"/>
            <a:ext cx="80742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 conclusion, we have delved into the intricate dynamics of network strength comparison and security in the context of modern telecommunications. Our findings underscored the significance of affordability, reliability, and speed as primary factors influencing user preferences in network selection. </a:t>
            </a:r>
            <a:endParaRPr/>
          </a:p>
          <a:p>
            <a:pPr indent="0" lvl="0" marL="0" rtl="0" algn="l">
              <a:spcBef>
                <a:spcPts val="0"/>
              </a:spcBef>
              <a:spcAft>
                <a:spcPts val="0"/>
              </a:spcAft>
              <a:buNone/>
            </a:pPr>
            <a:r>
              <a:rPr lang="en"/>
              <a:t>Furthermore, the crucial role of robust security measures and data compliance in safeguarding user data and network integrity cannot be overstated. As we navigate an ever-evolving landscape of network technologies, it contributes to a deeper understanding of network performance and user behavior, offering practical recommendations for service providers, users, and policymakers alike.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9" name="Google Shape;479;p50"/>
          <p:cNvSpPr txBox="1"/>
          <p:nvPr>
            <p:ph idx="2" type="sldNum"/>
          </p:nvPr>
        </p:nvSpPr>
        <p:spPr>
          <a:xfrm>
            <a:off x="4297650" y="4602875"/>
            <a:ext cx="548700" cy="33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80" name="Google Shape;480;p50"/>
          <p:cNvSpPr txBox="1"/>
          <p:nvPr/>
        </p:nvSpPr>
        <p:spPr>
          <a:xfrm>
            <a:off x="2711000" y="2172575"/>
            <a:ext cx="5250300" cy="27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700"/>
              <a:t>Thank-You!</a:t>
            </a:r>
            <a:endParaRPr sz="4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8"/>
          <p:cNvSpPr txBox="1"/>
          <p:nvPr>
            <p:ph type="title"/>
          </p:nvPr>
        </p:nvSpPr>
        <p:spPr>
          <a:xfrm>
            <a:off x="678000" y="6024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303" name="Google Shape;303;p28"/>
          <p:cNvSpPr txBox="1"/>
          <p:nvPr>
            <p:ph idx="1" type="subTitle"/>
          </p:nvPr>
        </p:nvSpPr>
        <p:spPr>
          <a:xfrm>
            <a:off x="720000" y="1241143"/>
            <a:ext cx="7704000" cy="17733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 sz="1600">
                <a:solidFill>
                  <a:srgbClr val="000000"/>
                </a:solidFill>
                <a:latin typeface="Arial"/>
                <a:ea typeface="Arial"/>
                <a:cs typeface="Arial"/>
                <a:sym typeface="Arial"/>
              </a:rPr>
              <a:t>At the heart of "ConnectCraft" lies our unwavering commitment to empowering you, the user. We understand that connectivity is not a one-size-fits-all concept. It's about having the freedom to choose the network provider that seamlessly integrates into your lifestyle and meets your unique demands.</a:t>
            </a:r>
            <a:endParaRPr sz="1600">
              <a:solidFill>
                <a:srgbClr val="000000"/>
              </a:solidFill>
              <a:latin typeface="Arial"/>
              <a:ea typeface="Arial"/>
              <a:cs typeface="Arial"/>
              <a:sym typeface="Arial"/>
            </a:endParaRPr>
          </a:p>
          <a:p>
            <a:pPr indent="0" lvl="0" marL="0" rtl="0" algn="just">
              <a:spcBef>
                <a:spcPts val="1200"/>
              </a:spcBef>
              <a:spcAft>
                <a:spcPts val="0"/>
              </a:spcAft>
              <a:buNone/>
            </a:pPr>
            <a:r>
              <a:rPr lang="en" sz="1600">
                <a:solidFill>
                  <a:srgbClr val="000000"/>
                </a:solidFill>
                <a:latin typeface="Arial"/>
                <a:ea typeface="Arial"/>
                <a:cs typeface="Arial"/>
                <a:sym typeface="Arial"/>
              </a:rPr>
              <a:t>Our motivation is simple yet profound: we want to ensure user never tethered to a network that doesn't meet needs. With "ConnectCraft," you're not just searching for a network; you're embarking on a journey toward a more connected, productive, and satisfying digital experience.</a:t>
            </a:r>
            <a:endParaRPr b="1" sz="1600">
              <a:solidFill>
                <a:srgbClr val="000000"/>
              </a:solidFill>
              <a:latin typeface="Arial"/>
              <a:ea typeface="Arial"/>
              <a:cs typeface="Arial"/>
              <a:sym typeface="Arial"/>
            </a:endParaRPr>
          </a:p>
          <a:p>
            <a:pPr indent="0" lvl="0" marL="0" rtl="0" algn="l">
              <a:spcBef>
                <a:spcPts val="1200"/>
              </a:spcBef>
              <a:spcAft>
                <a:spcPts val="1200"/>
              </a:spcAft>
              <a:buNone/>
            </a:pPr>
            <a:r>
              <a:t/>
            </a:r>
            <a:endParaRPr sz="1600">
              <a:latin typeface="Arial"/>
              <a:ea typeface="Arial"/>
              <a:cs typeface="Arial"/>
              <a:sym typeface="Arial"/>
            </a:endParaRPr>
          </a:p>
        </p:txBody>
      </p:sp>
      <p:sp>
        <p:nvSpPr>
          <p:cNvPr id="304" name="Google Shape;304;p28"/>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9"/>
          <p:cNvSpPr txBox="1"/>
          <p:nvPr>
            <p:ph type="title"/>
          </p:nvPr>
        </p:nvSpPr>
        <p:spPr>
          <a:xfrm>
            <a:off x="678000" y="6024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310" name="Google Shape;310;p29"/>
          <p:cNvSpPr txBox="1"/>
          <p:nvPr>
            <p:ph idx="1" type="subTitle"/>
          </p:nvPr>
        </p:nvSpPr>
        <p:spPr>
          <a:xfrm>
            <a:off x="720000" y="1390543"/>
            <a:ext cx="7704000" cy="1773300"/>
          </a:xfrm>
          <a:prstGeom prst="rect">
            <a:avLst/>
          </a:prstGeom>
        </p:spPr>
        <p:txBody>
          <a:bodyPr anchorCtr="0" anchor="t" bIns="91425" lIns="91425" spcFirstLastPara="1" rIns="91425" wrap="square" tIns="91425">
            <a:noAutofit/>
          </a:bodyPr>
          <a:lstStyle/>
          <a:p>
            <a:pPr indent="0" lvl="0" marL="0" rtl="0" algn="just">
              <a:spcBef>
                <a:spcPts val="1200"/>
              </a:spcBef>
              <a:spcAft>
                <a:spcPts val="1200"/>
              </a:spcAft>
              <a:buNone/>
            </a:pPr>
            <a:r>
              <a:rPr lang="en" sz="1700">
                <a:latin typeface="Arial"/>
                <a:ea typeface="Arial"/>
                <a:cs typeface="Arial"/>
                <a:sym typeface="Arial"/>
              </a:rPr>
              <a:t>Develop an AI powered system leveraging historical and real-time data for accurate prediction of location based network performance,This solution will empower users to make informed decisions when selecting service providers,ensuring seamless connectivity and optimal performance for their specific geographical needs.</a:t>
            </a:r>
            <a:endParaRPr sz="1700">
              <a:latin typeface="Arial"/>
              <a:ea typeface="Arial"/>
              <a:cs typeface="Arial"/>
              <a:sym typeface="Arial"/>
            </a:endParaRPr>
          </a:p>
        </p:txBody>
      </p:sp>
      <p:sp>
        <p:nvSpPr>
          <p:cNvPr id="311" name="Google Shape;311;p29"/>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7" name="Google Shape;317;p30"/>
          <p:cNvSpPr txBox="1"/>
          <p:nvPr>
            <p:ph idx="2" type="sldNum"/>
          </p:nvPr>
        </p:nvSpPr>
        <p:spPr>
          <a:xfrm>
            <a:off x="4297650" y="4602875"/>
            <a:ext cx="548700" cy="33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18" name="Google Shape;318;p30"/>
          <p:cNvSpPr txBox="1"/>
          <p:nvPr/>
        </p:nvSpPr>
        <p:spPr>
          <a:xfrm>
            <a:off x="1122600" y="527150"/>
            <a:ext cx="614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ulish"/>
              <a:ea typeface="Mulish"/>
              <a:cs typeface="Mulish"/>
              <a:sym typeface="Mulish"/>
            </a:endParaRPr>
          </a:p>
        </p:txBody>
      </p:sp>
      <p:sp>
        <p:nvSpPr>
          <p:cNvPr id="319" name="Google Shape;319;p30"/>
          <p:cNvSpPr txBox="1"/>
          <p:nvPr/>
        </p:nvSpPr>
        <p:spPr>
          <a:xfrm>
            <a:off x="458875" y="527150"/>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1"/>
                </a:solidFill>
                <a:latin typeface="Quicksand"/>
                <a:ea typeface="Quicksand"/>
                <a:cs typeface="Quicksand"/>
                <a:sym typeface="Quicksand"/>
              </a:rPr>
              <a:t>Objectives:</a:t>
            </a:r>
            <a:endParaRPr/>
          </a:p>
        </p:txBody>
      </p:sp>
      <p:sp>
        <p:nvSpPr>
          <p:cNvPr id="320" name="Google Shape;320;p30"/>
          <p:cNvSpPr txBox="1"/>
          <p:nvPr/>
        </p:nvSpPr>
        <p:spPr>
          <a:xfrm>
            <a:off x="458875" y="1242100"/>
            <a:ext cx="7935600" cy="2926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lang="en" sz="1500"/>
              <a:t>Accurate Network Performance Prediction</a:t>
            </a:r>
            <a:endParaRPr sz="1500"/>
          </a:p>
          <a:p>
            <a:pPr indent="-323850" lvl="0" marL="457200" rtl="0" algn="l">
              <a:spcBef>
                <a:spcPts val="0"/>
              </a:spcBef>
              <a:spcAft>
                <a:spcPts val="0"/>
              </a:spcAft>
              <a:buSzPts val="1500"/>
              <a:buAutoNum type="arabicPeriod"/>
            </a:pPr>
            <a:r>
              <a:rPr lang="en" sz="1500"/>
              <a:t>Real-time Data Integration</a:t>
            </a:r>
            <a:endParaRPr sz="1500"/>
          </a:p>
          <a:p>
            <a:pPr indent="-323850" lvl="0" marL="457200" rtl="0" algn="l">
              <a:spcBef>
                <a:spcPts val="0"/>
              </a:spcBef>
              <a:spcAft>
                <a:spcPts val="0"/>
              </a:spcAft>
              <a:buSzPts val="1500"/>
              <a:buAutoNum type="arabicPeriod"/>
            </a:pPr>
            <a:r>
              <a:rPr lang="en" sz="1500"/>
              <a:t>Historical Data Utilization</a:t>
            </a:r>
            <a:endParaRPr sz="1500"/>
          </a:p>
          <a:p>
            <a:pPr indent="-323850" lvl="0" marL="457200" rtl="0" algn="l">
              <a:spcBef>
                <a:spcPts val="0"/>
              </a:spcBef>
              <a:spcAft>
                <a:spcPts val="0"/>
              </a:spcAft>
              <a:buSzPts val="1500"/>
              <a:buAutoNum type="arabicPeriod"/>
            </a:pPr>
            <a:r>
              <a:rPr lang="en" sz="1500"/>
              <a:t>User Empowerment</a:t>
            </a:r>
            <a:endParaRPr sz="1500"/>
          </a:p>
          <a:p>
            <a:pPr indent="-323850" lvl="0" marL="457200" rtl="0" algn="l">
              <a:spcBef>
                <a:spcPts val="0"/>
              </a:spcBef>
              <a:spcAft>
                <a:spcPts val="0"/>
              </a:spcAft>
              <a:buSzPts val="1500"/>
              <a:buAutoNum type="arabicPeriod"/>
            </a:pPr>
            <a:r>
              <a:rPr lang="en" sz="1500"/>
              <a:t>Transparency and Informed Decision-Making</a:t>
            </a:r>
            <a:endParaRPr sz="1500"/>
          </a:p>
          <a:p>
            <a:pPr indent="-323850" lvl="0" marL="457200" rtl="0" algn="l">
              <a:spcBef>
                <a:spcPts val="0"/>
              </a:spcBef>
              <a:spcAft>
                <a:spcPts val="0"/>
              </a:spcAft>
              <a:buSzPts val="1500"/>
              <a:buAutoNum type="arabicPeriod"/>
            </a:pPr>
            <a:r>
              <a:rPr lang="en" sz="1500"/>
              <a:t>Enhanced User Experience</a:t>
            </a:r>
            <a:endParaRPr sz="1500"/>
          </a:p>
          <a:p>
            <a:pPr indent="-323850" lvl="0" marL="457200" rtl="0" algn="l">
              <a:spcBef>
                <a:spcPts val="0"/>
              </a:spcBef>
              <a:spcAft>
                <a:spcPts val="0"/>
              </a:spcAft>
              <a:buSzPts val="1500"/>
              <a:buAutoNum type="arabicPeriod"/>
            </a:pPr>
            <a:r>
              <a:rPr lang="en" sz="1500"/>
              <a:t>Choice and Provider Selection</a:t>
            </a:r>
            <a:endParaRPr sz="1500"/>
          </a:p>
          <a:p>
            <a:pPr indent="-323850" lvl="0" marL="457200" rtl="0" algn="l">
              <a:spcBef>
                <a:spcPts val="0"/>
              </a:spcBef>
              <a:spcAft>
                <a:spcPts val="0"/>
              </a:spcAft>
              <a:buSzPts val="1500"/>
              <a:buAutoNum type="arabicPeriod"/>
            </a:pPr>
            <a:r>
              <a:rPr lang="en" sz="1500"/>
              <a:t>Service Provider Accountability</a:t>
            </a:r>
            <a:endParaRPr sz="1500"/>
          </a:p>
          <a:p>
            <a:pPr indent="-323850" lvl="0" marL="457200" rtl="0" algn="l">
              <a:spcBef>
                <a:spcPts val="0"/>
              </a:spcBef>
              <a:spcAft>
                <a:spcPts val="0"/>
              </a:spcAft>
              <a:buSzPts val="1500"/>
              <a:buAutoNum type="arabicPeriod"/>
            </a:pPr>
            <a:r>
              <a:rPr lang="en" sz="1500"/>
              <a:t>Feedback Loop</a:t>
            </a:r>
            <a:endParaRPr sz="1500"/>
          </a:p>
          <a:p>
            <a:pPr indent="-323850" lvl="0" marL="457200" rtl="0" algn="l">
              <a:spcBef>
                <a:spcPts val="0"/>
              </a:spcBef>
              <a:spcAft>
                <a:spcPts val="0"/>
              </a:spcAft>
              <a:buSzPts val="1500"/>
              <a:buAutoNum type="arabicPeriod"/>
            </a:pPr>
            <a:r>
              <a:rPr lang="en" sz="1500"/>
              <a:t>Data Privacy and Security</a:t>
            </a:r>
            <a:endParaRPr sz="1500"/>
          </a:p>
          <a:p>
            <a:pPr indent="-323850" lvl="0" marL="457200" rtl="0" algn="l">
              <a:spcBef>
                <a:spcPts val="0"/>
              </a:spcBef>
              <a:spcAft>
                <a:spcPts val="0"/>
              </a:spcAft>
              <a:buSzPts val="1500"/>
              <a:buAutoNum type="arabicPeriod"/>
            </a:pPr>
            <a:r>
              <a:rPr lang="en" sz="1500"/>
              <a:t>Scalability</a:t>
            </a:r>
            <a:endParaRPr sz="1500"/>
          </a:p>
          <a:p>
            <a:pPr indent="-317500" lvl="0" marL="457200" rtl="0" algn="l">
              <a:spcBef>
                <a:spcPts val="0"/>
              </a:spcBef>
              <a:spcAft>
                <a:spcPts val="0"/>
              </a:spcAft>
              <a:buSzPts val="1400"/>
              <a:buAutoNum type="arabicPeriod"/>
            </a:pPr>
            <a:r>
              <a:rPr lang="en" sz="1500"/>
              <a:t>Continuous Improvemen</a:t>
            </a:r>
            <a:r>
              <a:rPr lang="en" sz="1600"/>
              <a:t>t</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6" name="Google Shape;326;p31"/>
          <p:cNvSpPr txBox="1"/>
          <p:nvPr/>
        </p:nvSpPr>
        <p:spPr>
          <a:xfrm>
            <a:off x="405500" y="533550"/>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1"/>
                </a:solidFill>
                <a:latin typeface="Quicksand"/>
                <a:ea typeface="Quicksand"/>
                <a:cs typeface="Quicksand"/>
                <a:sym typeface="Quicksand"/>
              </a:rPr>
              <a:t>Scope </a:t>
            </a:r>
            <a:r>
              <a:rPr b="1" lang="en" sz="3000">
                <a:solidFill>
                  <a:schemeClr val="dk1"/>
                </a:solidFill>
                <a:latin typeface="Quicksand"/>
                <a:ea typeface="Quicksand"/>
                <a:cs typeface="Quicksand"/>
                <a:sym typeface="Quicksand"/>
              </a:rPr>
              <a:t>:</a:t>
            </a:r>
            <a:endParaRPr/>
          </a:p>
        </p:txBody>
      </p:sp>
      <p:sp>
        <p:nvSpPr>
          <p:cNvPr id="327" name="Google Shape;327;p31"/>
          <p:cNvSpPr txBox="1"/>
          <p:nvPr/>
        </p:nvSpPr>
        <p:spPr>
          <a:xfrm>
            <a:off x="405500" y="1073325"/>
            <a:ext cx="4289700" cy="3222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Functionality</a:t>
            </a:r>
            <a:endParaRPr/>
          </a:p>
          <a:p>
            <a:pPr indent="-317500" lvl="0" marL="457200" rtl="0" algn="l">
              <a:spcBef>
                <a:spcPts val="0"/>
              </a:spcBef>
              <a:spcAft>
                <a:spcPts val="0"/>
              </a:spcAft>
              <a:buSzPts val="1400"/>
              <a:buAutoNum type="arabicPeriod"/>
            </a:pPr>
            <a:r>
              <a:rPr lang="en"/>
              <a:t>Data Management</a:t>
            </a:r>
            <a:endParaRPr/>
          </a:p>
          <a:p>
            <a:pPr indent="-317500" lvl="0" marL="457200" rtl="0" algn="l">
              <a:spcBef>
                <a:spcPts val="0"/>
              </a:spcBef>
              <a:spcAft>
                <a:spcPts val="0"/>
              </a:spcAft>
              <a:buSzPts val="1400"/>
              <a:buAutoNum type="arabicPeriod"/>
            </a:pPr>
            <a:r>
              <a:rPr lang="en"/>
              <a:t>User Experience</a:t>
            </a:r>
            <a:endParaRPr/>
          </a:p>
          <a:p>
            <a:pPr indent="-317500" lvl="0" marL="457200" rtl="0" algn="l">
              <a:spcBef>
                <a:spcPts val="0"/>
              </a:spcBef>
              <a:spcAft>
                <a:spcPts val="0"/>
              </a:spcAft>
              <a:buSzPts val="1400"/>
              <a:buAutoNum type="arabicPeriod"/>
            </a:pPr>
            <a:r>
              <a:rPr lang="en"/>
              <a:t>Service Providers</a:t>
            </a:r>
            <a:endParaRPr/>
          </a:p>
          <a:p>
            <a:pPr indent="-317500" lvl="0" marL="457200" rtl="0" algn="l">
              <a:spcBef>
                <a:spcPts val="0"/>
              </a:spcBef>
              <a:spcAft>
                <a:spcPts val="0"/>
              </a:spcAft>
              <a:buSzPts val="1400"/>
              <a:buAutoNum type="arabicPeriod"/>
            </a:pPr>
            <a:r>
              <a:rPr lang="en"/>
              <a:t>Security &amp; Privacy</a:t>
            </a:r>
            <a:endParaRPr/>
          </a:p>
          <a:p>
            <a:pPr indent="-317500" lvl="0" marL="457200" rtl="0" algn="l">
              <a:spcBef>
                <a:spcPts val="0"/>
              </a:spcBef>
              <a:spcAft>
                <a:spcPts val="0"/>
              </a:spcAft>
              <a:buSzPts val="1400"/>
              <a:buAutoNum type="arabicPeriod"/>
            </a:pPr>
            <a:r>
              <a:rPr lang="en"/>
              <a:t>Scalability</a:t>
            </a:r>
            <a:endParaRPr/>
          </a:p>
          <a:p>
            <a:pPr indent="-317500" lvl="0" marL="457200" rtl="0" algn="l">
              <a:spcBef>
                <a:spcPts val="0"/>
              </a:spcBef>
              <a:spcAft>
                <a:spcPts val="0"/>
              </a:spcAft>
              <a:buSzPts val="1400"/>
              <a:buAutoNum type="arabicPeriod"/>
            </a:pPr>
            <a:r>
              <a:rPr lang="en"/>
              <a:t>Monitoring &amp; Maintenance</a:t>
            </a:r>
            <a:endParaRPr/>
          </a:p>
          <a:p>
            <a:pPr indent="-317500" lvl="0" marL="457200" rtl="0" algn="l">
              <a:spcBef>
                <a:spcPts val="0"/>
              </a:spcBef>
              <a:spcAft>
                <a:spcPts val="0"/>
              </a:spcAft>
              <a:buSzPts val="1400"/>
              <a:buAutoNum type="arabicPeriod"/>
            </a:pPr>
            <a:r>
              <a:rPr lang="en"/>
              <a:t>Ethical Compliance</a:t>
            </a:r>
            <a:endParaRPr/>
          </a:p>
          <a:p>
            <a:pPr indent="-317500" lvl="0" marL="457200" rtl="0" algn="l">
              <a:spcBef>
                <a:spcPts val="0"/>
              </a:spcBef>
              <a:spcAft>
                <a:spcPts val="0"/>
              </a:spcAft>
              <a:buSzPts val="1400"/>
              <a:buAutoNum type="arabicPeriod"/>
            </a:pPr>
            <a:r>
              <a:rPr lang="en"/>
              <a:t>Cost &amp; Budgeting</a:t>
            </a:r>
            <a:endParaRPr/>
          </a:p>
          <a:p>
            <a:pPr indent="-317500" lvl="0" marL="457200" rtl="0" algn="l">
              <a:spcBef>
                <a:spcPts val="0"/>
              </a:spcBef>
              <a:spcAft>
                <a:spcPts val="0"/>
              </a:spcAft>
              <a:buSzPts val="1400"/>
              <a:buAutoNum type="arabicPeriod"/>
            </a:pPr>
            <a:r>
              <a:rPr lang="en"/>
              <a:t>Feedback &amp; Improvement</a:t>
            </a:r>
            <a:endParaRPr/>
          </a:p>
          <a:p>
            <a:pPr indent="-317500" lvl="0" marL="457200" rtl="0" algn="l">
              <a:spcBef>
                <a:spcPts val="0"/>
              </a:spcBef>
              <a:spcAft>
                <a:spcPts val="0"/>
              </a:spcAft>
              <a:buSzPts val="1400"/>
              <a:buAutoNum type="arabicPeriod"/>
            </a:pPr>
            <a:r>
              <a:rPr lang="en"/>
              <a:t>Documentation &amp; Training</a:t>
            </a:r>
            <a:endParaRPr/>
          </a:p>
          <a:p>
            <a:pPr indent="-317500" lvl="0" marL="457200" rtl="0" algn="l">
              <a:spcBef>
                <a:spcPts val="0"/>
              </a:spcBef>
              <a:spcAft>
                <a:spcPts val="0"/>
              </a:spcAft>
              <a:buSzPts val="1400"/>
              <a:buAutoNum type="arabicPeriod"/>
            </a:pPr>
            <a:r>
              <a:rPr lang="en"/>
              <a:t>Business Strategy</a:t>
            </a:r>
            <a:endParaRPr/>
          </a:p>
          <a:p>
            <a:pPr indent="-317500" lvl="0" marL="457200" rtl="0" algn="l">
              <a:spcBef>
                <a:spcPts val="0"/>
              </a:spcBef>
              <a:spcAft>
                <a:spcPts val="0"/>
              </a:spcAft>
              <a:buSzPts val="1400"/>
              <a:buAutoNum type="arabicPeriod"/>
            </a:pPr>
            <a:r>
              <a:rPr lang="en"/>
              <a:t>Geographic Expansion</a:t>
            </a:r>
            <a:endParaRPr/>
          </a:p>
          <a:p>
            <a:pPr indent="-317500" lvl="0" marL="457200" rtl="0" algn="l">
              <a:spcBef>
                <a:spcPts val="0"/>
              </a:spcBef>
              <a:spcAft>
                <a:spcPts val="0"/>
              </a:spcAft>
              <a:buSzPts val="1400"/>
              <a:buAutoNum type="arabicPeriod"/>
            </a:pPr>
            <a:r>
              <a:rPr lang="en"/>
              <a:t>Tech Stack</a:t>
            </a:r>
            <a:endParaRPr/>
          </a:p>
          <a:p>
            <a:pPr indent="-317500" lvl="0" marL="457200" rtl="0" algn="l">
              <a:spcBef>
                <a:spcPts val="0"/>
              </a:spcBef>
              <a:spcAft>
                <a:spcPts val="0"/>
              </a:spcAft>
              <a:buSzPts val="1400"/>
              <a:buAutoNum type="arabicPeriod"/>
            </a:pPr>
            <a:r>
              <a:rPr lang="en"/>
              <a:t>Project Timeline</a:t>
            </a:r>
            <a:endParaRPr/>
          </a:p>
          <a:p>
            <a:pPr indent="-317500" lvl="0" marL="457200" rtl="0" algn="l">
              <a:spcBef>
                <a:spcPts val="0"/>
              </a:spcBef>
              <a:spcAft>
                <a:spcPts val="0"/>
              </a:spcAft>
              <a:buSzPts val="1400"/>
              <a:buAutoNum type="arabicPeriod"/>
            </a:pPr>
            <a:r>
              <a:rPr lang="en"/>
              <a:t>Market 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3" name="Google Shape;333;p32"/>
          <p:cNvSpPr txBox="1"/>
          <p:nvPr/>
        </p:nvSpPr>
        <p:spPr>
          <a:xfrm>
            <a:off x="298775" y="448175"/>
            <a:ext cx="4334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1"/>
                </a:solidFill>
                <a:latin typeface="Quicksand"/>
                <a:ea typeface="Quicksand"/>
                <a:cs typeface="Quicksand"/>
                <a:sym typeface="Quicksand"/>
              </a:rPr>
              <a:t>Literature Review:</a:t>
            </a:r>
            <a:endParaRPr/>
          </a:p>
        </p:txBody>
      </p:sp>
      <p:sp>
        <p:nvSpPr>
          <p:cNvPr id="334" name="Google Shape;334;p32"/>
          <p:cNvSpPr txBox="1"/>
          <p:nvPr/>
        </p:nvSpPr>
        <p:spPr>
          <a:xfrm>
            <a:off x="493000" y="1540925"/>
            <a:ext cx="7950000" cy="128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ulish"/>
                <a:ea typeface="Mulish"/>
                <a:cs typeface="Mulish"/>
                <a:sym typeface="Mulish"/>
              </a:rPr>
              <a:t>Cisco DNA Center: </a:t>
            </a:r>
            <a:endParaRPr>
              <a:latin typeface="Mulish"/>
              <a:ea typeface="Mulish"/>
              <a:cs typeface="Mulish"/>
              <a:sym typeface="Mulish"/>
            </a:endParaRPr>
          </a:p>
          <a:p>
            <a:pPr indent="0" lvl="0" marL="0" rtl="0" algn="l">
              <a:spcBef>
                <a:spcPts val="0"/>
              </a:spcBef>
              <a:spcAft>
                <a:spcPts val="0"/>
              </a:spcAft>
              <a:buNone/>
            </a:pPr>
            <a:r>
              <a:rPr lang="en">
                <a:latin typeface="Mulish"/>
                <a:ea typeface="Mulish"/>
                <a:cs typeface="Mulish"/>
                <a:sym typeface="Mulish"/>
              </a:rPr>
              <a:t>An AI-powered network analytics and assurance platform with robust monitoring and troubleshooting capabilities, ideal for large-scale networks but may have higher associated costs. Cons include cost barriers for smaller networks and a potentially steep learning curve due to its advanced features.</a:t>
            </a:r>
            <a:endParaRPr>
              <a:latin typeface="Mulish"/>
              <a:ea typeface="Mulish"/>
              <a:cs typeface="Mulish"/>
              <a:sym typeface="Mulish"/>
            </a:endParaRPr>
          </a:p>
        </p:txBody>
      </p:sp>
      <p:sp>
        <p:nvSpPr>
          <p:cNvPr id="335" name="Google Shape;335;p32"/>
          <p:cNvSpPr txBox="1"/>
          <p:nvPr/>
        </p:nvSpPr>
        <p:spPr>
          <a:xfrm>
            <a:off x="493000" y="2896125"/>
            <a:ext cx="7950000" cy="13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ulish"/>
                <a:ea typeface="Mulish"/>
                <a:cs typeface="Mulish"/>
                <a:sym typeface="Mulish"/>
              </a:rPr>
              <a:t>Aruba Central:</a:t>
            </a:r>
            <a:endParaRPr>
              <a:latin typeface="Mulish"/>
              <a:ea typeface="Mulish"/>
              <a:cs typeface="Mulish"/>
              <a:sym typeface="Mulish"/>
            </a:endParaRPr>
          </a:p>
          <a:p>
            <a:pPr indent="0" lvl="0" marL="0" rtl="0" algn="l">
              <a:spcBef>
                <a:spcPts val="0"/>
              </a:spcBef>
              <a:spcAft>
                <a:spcPts val="0"/>
              </a:spcAft>
              <a:buNone/>
            </a:pPr>
            <a:r>
              <a:rPr lang="en">
                <a:latin typeface="Mulish"/>
                <a:ea typeface="Mulish"/>
                <a:cs typeface="Mulish"/>
                <a:sym typeface="Mulish"/>
              </a:rPr>
              <a:t>AI-driven network monitoring with real-time visibility for optimized performance. However, cons include hardware dependency, which may affect cost and limit adoption for organizations with existing infrastructure commitments.</a:t>
            </a:r>
            <a:endParaRPr>
              <a:latin typeface="Mulish"/>
              <a:ea typeface="Mulish"/>
              <a:cs typeface="Mulish"/>
              <a:sym typeface="Mulish"/>
            </a:endParaRPr>
          </a:p>
        </p:txBody>
      </p:sp>
      <p:sp>
        <p:nvSpPr>
          <p:cNvPr id="336" name="Google Shape;336;p32"/>
          <p:cNvSpPr txBox="1"/>
          <p:nvPr/>
        </p:nvSpPr>
        <p:spPr>
          <a:xfrm>
            <a:off x="493000" y="1178600"/>
            <a:ext cx="1782000" cy="2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ulish"/>
                <a:ea typeface="Mulish"/>
                <a:cs typeface="Mulish"/>
                <a:sym typeface="Mulish"/>
              </a:rPr>
              <a:t>Existing</a:t>
            </a:r>
            <a:r>
              <a:rPr b="1" lang="en">
                <a:latin typeface="Mulish"/>
                <a:ea typeface="Mulish"/>
                <a:cs typeface="Mulish"/>
                <a:sym typeface="Mulish"/>
              </a:rPr>
              <a:t> systems -</a:t>
            </a:r>
            <a:endParaRPr b="1">
              <a:latin typeface="Mulish"/>
              <a:ea typeface="Mulish"/>
              <a:cs typeface="Mulish"/>
              <a:sym typeface="Mulish"/>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2" name="Google Shape;342;p33"/>
          <p:cNvSpPr txBox="1"/>
          <p:nvPr/>
        </p:nvSpPr>
        <p:spPr>
          <a:xfrm>
            <a:off x="309475" y="458850"/>
            <a:ext cx="390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43" name="Google Shape;343;p33"/>
          <p:cNvSpPr txBox="1"/>
          <p:nvPr/>
        </p:nvSpPr>
        <p:spPr>
          <a:xfrm>
            <a:off x="482325" y="1167425"/>
            <a:ext cx="7886100" cy="8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ulish"/>
                <a:ea typeface="Mulish"/>
                <a:cs typeface="Mulish"/>
                <a:sym typeface="Mulish"/>
              </a:rPr>
              <a:t>Nokia AVA AI: </a:t>
            </a:r>
            <a:endParaRPr>
              <a:latin typeface="Mulish"/>
              <a:ea typeface="Mulish"/>
              <a:cs typeface="Mulish"/>
              <a:sym typeface="Mulish"/>
            </a:endParaRPr>
          </a:p>
          <a:p>
            <a:pPr indent="0" lvl="0" marL="0" rtl="0" algn="l">
              <a:spcBef>
                <a:spcPts val="0"/>
              </a:spcBef>
              <a:spcAft>
                <a:spcPts val="0"/>
              </a:spcAft>
              <a:buNone/>
            </a:pPr>
            <a:r>
              <a:rPr lang="en">
                <a:latin typeface="Mulish"/>
                <a:ea typeface="Mulish"/>
                <a:cs typeface="Mulish"/>
                <a:sym typeface="Mulish"/>
              </a:rPr>
              <a:t>A robust network analytics platform for service providers and large enterprises, optimizing network performance and resource allocation. However, its focus on large-scale networks may limit its cost-effectiveness for smaller organizations.</a:t>
            </a:r>
            <a:endParaRPr>
              <a:latin typeface="Mulish"/>
              <a:ea typeface="Mulish"/>
              <a:cs typeface="Mulish"/>
              <a:sym typeface="Mulish"/>
            </a:endParaRPr>
          </a:p>
        </p:txBody>
      </p:sp>
      <p:sp>
        <p:nvSpPr>
          <p:cNvPr id="344" name="Google Shape;344;p33"/>
          <p:cNvSpPr txBox="1"/>
          <p:nvPr/>
        </p:nvSpPr>
        <p:spPr>
          <a:xfrm>
            <a:off x="557025" y="2426600"/>
            <a:ext cx="7886100" cy="16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ulish"/>
                <a:ea typeface="Mulish"/>
                <a:cs typeface="Mulish"/>
                <a:sym typeface="Mulish"/>
              </a:rPr>
              <a:t>NetScout nGeniusONE: </a:t>
            </a:r>
            <a:endParaRPr>
              <a:latin typeface="Mulish"/>
              <a:ea typeface="Mulish"/>
              <a:cs typeface="Mulish"/>
              <a:sym typeface="Mulish"/>
            </a:endParaRPr>
          </a:p>
          <a:p>
            <a:pPr indent="0" lvl="0" marL="0" rtl="0" algn="l">
              <a:spcBef>
                <a:spcPts val="0"/>
              </a:spcBef>
              <a:spcAft>
                <a:spcPts val="0"/>
              </a:spcAft>
              <a:buNone/>
            </a:pPr>
            <a:r>
              <a:rPr lang="en">
                <a:latin typeface="Mulish"/>
                <a:ea typeface="Mulish"/>
                <a:cs typeface="Mulish"/>
                <a:sym typeface="Mulish"/>
              </a:rPr>
              <a:t>Provides real-time network visibility and detailed performance analysis. However, cons include the need for additional hardware, potentially increasing costs and complexity, which may not be suitable for all organizations</a:t>
            </a:r>
            <a:endParaRPr>
              <a:latin typeface="Mulish"/>
              <a:ea typeface="Mulish"/>
              <a:cs typeface="Mulish"/>
              <a:sym typeface="Mulish"/>
            </a:endParaRPr>
          </a:p>
        </p:txBody>
      </p:sp>
      <p:sp>
        <p:nvSpPr>
          <p:cNvPr id="345" name="Google Shape;345;p33"/>
          <p:cNvSpPr txBox="1"/>
          <p:nvPr/>
        </p:nvSpPr>
        <p:spPr>
          <a:xfrm>
            <a:off x="482325" y="5948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ulish"/>
                <a:ea typeface="Mulish"/>
                <a:cs typeface="Mulish"/>
                <a:sym typeface="Mulish"/>
              </a:rPr>
              <a:t>Existing systems -</a:t>
            </a:r>
            <a:endParaRPr b="1">
              <a:latin typeface="Mulish"/>
              <a:ea typeface="Mulish"/>
              <a:cs typeface="Mulish"/>
              <a:sym typeface="Mulish"/>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1" name="Google Shape;351;p34"/>
          <p:cNvSpPr txBox="1"/>
          <p:nvPr>
            <p:ph idx="2" type="sldNum"/>
          </p:nvPr>
        </p:nvSpPr>
        <p:spPr>
          <a:xfrm>
            <a:off x="4297650" y="4602875"/>
            <a:ext cx="548700" cy="33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52" name="Google Shape;352;p34"/>
          <p:cNvSpPr txBox="1"/>
          <p:nvPr/>
        </p:nvSpPr>
        <p:spPr>
          <a:xfrm>
            <a:off x="330800" y="5015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ulish"/>
                <a:ea typeface="Mulish"/>
                <a:cs typeface="Mulish"/>
                <a:sym typeface="Mulish"/>
              </a:rPr>
              <a:t>Related</a:t>
            </a:r>
            <a:r>
              <a:rPr b="1" lang="en">
                <a:latin typeface="Mulish"/>
                <a:ea typeface="Mulish"/>
                <a:cs typeface="Mulish"/>
                <a:sym typeface="Mulish"/>
              </a:rPr>
              <a:t> papers </a:t>
            </a:r>
            <a:r>
              <a:rPr b="1" lang="en">
                <a:latin typeface="Mulish"/>
                <a:ea typeface="Mulish"/>
                <a:cs typeface="Mulish"/>
                <a:sym typeface="Mulish"/>
              </a:rPr>
              <a:t>-</a:t>
            </a:r>
            <a:endParaRPr b="1">
              <a:latin typeface="Mulish"/>
              <a:ea typeface="Mulish"/>
              <a:cs typeface="Mulish"/>
              <a:sym typeface="Mulish"/>
            </a:endParaRPr>
          </a:p>
        </p:txBody>
      </p:sp>
      <p:sp>
        <p:nvSpPr>
          <p:cNvPr id="353" name="Google Shape;353;p34"/>
          <p:cNvSpPr txBox="1"/>
          <p:nvPr/>
        </p:nvSpPr>
        <p:spPr>
          <a:xfrm>
            <a:off x="418375" y="904825"/>
            <a:ext cx="8138400" cy="1908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t>1.NETWORK STRENGTH COMPARISON BY REGION -</a:t>
            </a:r>
            <a:endParaRPr/>
          </a:p>
          <a:p>
            <a:pPr indent="0" lvl="0" marL="0" rtl="0" algn="l">
              <a:spcBef>
                <a:spcPts val="0"/>
              </a:spcBef>
              <a:spcAft>
                <a:spcPts val="0"/>
              </a:spcAft>
              <a:buNone/>
            </a:pPr>
            <a:r>
              <a:rPr lang="en"/>
              <a:t>The research paper, "Network Strength Comparison by Region," delves into network comparisons and security measures. It underscores Reliance Jio's remarkable 20.8 Mbps 4G speed, outperforming competitors, including Airtel. Despite Airtel's faster network, Jio secures a majority of subscriptions, largely attributed to its cost-effective data plans with extended validity. The study reveals the substantial influence of pricing on network preferences in India. This analysis aids in understanding the intricate dynamics of the Indian telecom market, where network speed and affordability are pivotal factors for user choices.</a:t>
            </a:r>
            <a:endParaRPr/>
          </a:p>
        </p:txBody>
      </p:sp>
      <p:sp>
        <p:nvSpPr>
          <p:cNvPr id="354" name="Google Shape;354;p34"/>
          <p:cNvSpPr txBox="1"/>
          <p:nvPr/>
        </p:nvSpPr>
        <p:spPr>
          <a:xfrm>
            <a:off x="418375" y="2949025"/>
            <a:ext cx="7992600" cy="1262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t>2. Comparing Broadband ISP Performance using Big Data from M-Lab -</a:t>
            </a:r>
            <a:endParaRPr/>
          </a:p>
          <a:p>
            <a:pPr indent="0" lvl="0" marL="0" rtl="0" algn="just">
              <a:spcBef>
                <a:spcPts val="0"/>
              </a:spcBef>
              <a:spcAft>
                <a:spcPts val="0"/>
              </a:spcAft>
              <a:buNone/>
            </a:pPr>
            <a:r>
              <a:rPr lang="en"/>
              <a:t>"Network Strength Comparison by Region" explores network comparisons and security. It showcases Reliance Jio's impressive 20.8 Mbps 4G speed, although Airtel offers a faster network. The paper underscores pricing's critical role in India's network preferences and the growing importance of robust security measures in an increasingly network-dependent landscape.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Elegant Bachelor Thesis by Slidesgo">
  <a:themeElements>
    <a:clrScheme name="Simple Light">
      <a:dk1>
        <a:srgbClr val="5C5C5F"/>
      </a:dk1>
      <a:lt1>
        <a:srgbClr val="D8CEC9"/>
      </a:lt1>
      <a:dk2>
        <a:srgbClr val="927C71"/>
      </a:dk2>
      <a:lt2>
        <a:srgbClr val="FAFAFA"/>
      </a:lt2>
      <a:accent1>
        <a:srgbClr val="C99A7D"/>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