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509ff9e7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509ff9e7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509ff9e7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509ff9e7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61fc20463261a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961fc20463261a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509ff9e7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509ff9e7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509ff9e7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509ff9e7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509ff9e7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509ff9e7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509ff9e7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509ff9e7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61fc20463261a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61fc20463261a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61fc20463261a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61fc20463261a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61fc20463261a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961fc20463261a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61fc20463261a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61fc20463261a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9625" y="3172900"/>
            <a:ext cx="7688100" cy="14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Team </a:t>
            </a:r>
            <a:r>
              <a:rPr b="1" lang="en-GB">
                <a:solidFill>
                  <a:schemeClr val="dk2"/>
                </a:solidFill>
              </a:rPr>
              <a:t>: </a:t>
            </a:r>
            <a:r>
              <a:rPr b="1" lang="en-GB">
                <a:solidFill>
                  <a:schemeClr val="dk2"/>
                </a:solidFill>
              </a:rPr>
              <a:t>TechTitans</a:t>
            </a:r>
            <a:r>
              <a:rPr b="1" lang="en-GB">
                <a:solidFill>
                  <a:schemeClr val="dk2"/>
                </a:solidFill>
              </a:rPr>
              <a:t>(Ncit)</a:t>
            </a:r>
            <a:endParaRPr b="1">
              <a:solidFill>
                <a:schemeClr val="dk2"/>
              </a:solidFill>
            </a:endParaRPr>
          </a:p>
          <a:p>
            <a:pPr indent="0" lvl="0" marL="594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Yunika Bhandari </a:t>
            </a:r>
            <a:endParaRPr>
              <a:solidFill>
                <a:schemeClr val="dk2"/>
              </a:solidFill>
            </a:endParaRPr>
          </a:p>
          <a:p>
            <a:pPr indent="0" lvl="0" marL="594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Suyog Lamsal</a:t>
            </a:r>
            <a:endParaRPr>
              <a:solidFill>
                <a:schemeClr val="dk2"/>
              </a:solidFill>
            </a:endParaRPr>
          </a:p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Kuber Pathak </a:t>
            </a:r>
            <a:endParaRPr>
              <a:solidFill>
                <a:schemeClr val="dk2"/>
              </a:solidFill>
            </a:endParaRPr>
          </a:p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Akhil Joshi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50" y="2337950"/>
            <a:ext cx="3039450" cy="28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type="ctrTitle"/>
          </p:nvPr>
        </p:nvSpPr>
        <p:spPr>
          <a:xfrm>
            <a:off x="727950" y="1318275"/>
            <a:ext cx="7688100" cy="12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  <a:highlight>
                  <a:schemeClr val="lt1"/>
                </a:highlight>
              </a:rPr>
              <a:t>Prakritik Compost</a:t>
            </a:r>
            <a:r>
              <a:rPr lang="en-GB">
                <a:solidFill>
                  <a:srgbClr val="38761D"/>
                </a:solidFill>
                <a:highlight>
                  <a:schemeClr val="lt1"/>
                </a:highlight>
              </a:rPr>
              <a:t> </a:t>
            </a:r>
            <a:r>
              <a:rPr lang="en-GB"/>
              <a:t>: </a:t>
            </a:r>
            <a:r>
              <a:rPr lang="en-GB">
                <a:solidFill>
                  <a:srgbClr val="B45F06"/>
                </a:solidFill>
              </a:rPr>
              <a:t>A Smart Compost Manure System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192475" y="1307675"/>
            <a:ext cx="7477500" cy="1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Challanges</a:t>
            </a:r>
            <a:endParaRPr b="1" sz="20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Initial Investment:</a:t>
            </a:r>
            <a:r>
              <a:rPr lang="en-GB" sz="1600">
                <a:latin typeface="Lato"/>
                <a:ea typeface="Lato"/>
                <a:cs typeface="Lato"/>
                <a:sym typeface="Lato"/>
              </a:rPr>
              <a:t> The upfront cost of the system may be a barrier for small farmers.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Technical Maintenance:</a:t>
            </a:r>
            <a:r>
              <a:rPr lang="en-GB" sz="1600">
                <a:latin typeface="Lato"/>
                <a:ea typeface="Lato"/>
                <a:cs typeface="Lato"/>
                <a:sym typeface="Lato"/>
              </a:rPr>
              <a:t> Regular maintenance of sensors and gas collection systems may be required.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192475" y="3138200"/>
            <a:ext cx="76137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Future Scope </a:t>
            </a:r>
            <a:endParaRPr b="1" sz="20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Expansion to farms and municipalities for broader waste management.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Collaborating with government initiatives on sustainable agriculture and waste management.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727650" y="1350450"/>
            <a:ext cx="39612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38761D"/>
                </a:solidFill>
              </a:rPr>
              <a:t>Why Prakritik ?</a:t>
            </a:r>
            <a:r>
              <a:rPr lang="en-GB" sz="1600">
                <a:solidFill>
                  <a:schemeClr val="dk2"/>
                </a:solidFill>
              </a:rPr>
              <a:t> 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Real-Time Monitoring System 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Dual Output 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Targets Zero-Waste 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Supports SDGs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Optimized Composting process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Less Composting Time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5417525" y="482825"/>
            <a:ext cx="3653700" cy="46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9000" y="635050"/>
            <a:ext cx="3142650" cy="43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000" y="1281550"/>
            <a:ext cx="4937326" cy="37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374500"/>
            <a:ext cx="76887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38761D"/>
                </a:solidFill>
              </a:rPr>
              <a:t>Introduction </a:t>
            </a:r>
            <a:endParaRPr b="1" sz="2000">
              <a:solidFill>
                <a:srgbClr val="38761D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In recent years,sustainable agricultural practices have become crucial in addressing environmental challenges.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One of the key aspects of sustainable farming is efficient composting.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As traditional manner , landfilling is the most commonly used method but this  leads to spread excessive amount of carbon dioxide and methane biogas in air 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 To reduce it  smart  composting is the best solution to reduce the negative effects that result from the propagation of organic waste on soils by transforming organic waste into mature compost .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1298375"/>
            <a:ext cx="4967100" cy="30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38761D"/>
                </a:solidFill>
              </a:rPr>
              <a:t>Problem Identification</a:t>
            </a:r>
            <a:endParaRPr b="1" sz="2000">
              <a:solidFill>
                <a:srgbClr val="38761D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Inefficient Monitoring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Manual monitoring is time-consuming and prone to errors.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Inconsistent Compost Quality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Lack of automation leads to variable compost quality.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500" y="842375"/>
            <a:ext cx="2218100" cy="172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4253" y="2990626"/>
            <a:ext cx="2290193" cy="15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269250" y="1299400"/>
            <a:ext cx="5523900" cy="30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38761D"/>
                </a:solidFill>
              </a:rPr>
              <a:t>Problem Identification</a:t>
            </a:r>
            <a:endParaRPr b="1" sz="2000">
              <a:solidFill>
                <a:srgbClr val="38761D"/>
              </a:solidFill>
            </a:endParaRPr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Methane Emission Risks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Methane emissions contribute to global warming.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Soil Degradation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Toxic leachate contaminates soil and groundwater.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225" y="931000"/>
            <a:ext cx="2295501" cy="16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6250" y="3068250"/>
            <a:ext cx="2005448" cy="159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258450"/>
            <a:ext cx="7688700" cy="3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38761D"/>
                </a:solidFill>
              </a:rPr>
              <a:t>Solution And Execution</a:t>
            </a:r>
            <a:endParaRPr b="1" sz="2000">
              <a:solidFill>
                <a:srgbClr val="38761D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It predicts estimated compost readiness time using AI and innovative real-time monitoring of the composting system 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The system uses sensors to monitor temperature, humidity, and methane levels, optimizing the composting process and reducing methane emissions.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It </a:t>
            </a:r>
            <a:r>
              <a:rPr lang="en-GB" sz="1600">
                <a:solidFill>
                  <a:srgbClr val="000000"/>
                </a:solidFill>
              </a:rPr>
              <a:t>produces</a:t>
            </a:r>
            <a:r>
              <a:rPr lang="en-GB" sz="1600">
                <a:solidFill>
                  <a:srgbClr val="000000"/>
                </a:solidFill>
              </a:rPr>
              <a:t> high quality compost and captures methane gas for energy production 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1397525"/>
            <a:ext cx="7688700" cy="29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38761D"/>
                </a:solidFill>
              </a:rPr>
              <a:t>Execution</a:t>
            </a:r>
            <a:endParaRPr b="1" sz="2000">
              <a:solidFill>
                <a:srgbClr val="38761D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Organic waste is processed in the composting unit.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Sensors continuously monitor conditions, sending data to an AI-based system that predicts compost readiness.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The waste composting starts to decompose and produces methane gas , that is captured and stored in a safe container for energy use.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User can monitor data via mobile app.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High-quality compost is produced for use in agriculture 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8761D"/>
                </a:solidFill>
              </a:rPr>
              <a:t>Technical Implementation</a:t>
            </a:r>
            <a:endParaRPr sz="2000">
              <a:solidFill>
                <a:srgbClr val="38761D"/>
              </a:solidFill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</a:rPr>
              <a:t>Sensors:</a:t>
            </a:r>
            <a:r>
              <a:rPr lang="en-GB" sz="1600">
                <a:solidFill>
                  <a:srgbClr val="000000"/>
                </a:solidFill>
              </a:rPr>
              <a:t> Measure temperature, humidity, and methane levels to ensure optimal composting conditions.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Integration: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Predicts compost readiness based on sensor data, optimizing the process.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App: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Captures and represent the live statistics.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Gas Collection: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Methane is captured and stored in a container.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8761D"/>
                </a:solidFill>
              </a:rPr>
              <a:t>Scalability</a:t>
            </a:r>
            <a:endParaRPr sz="2000">
              <a:solidFill>
                <a:srgbClr val="38761D"/>
              </a:solidFill>
            </a:endParaRPr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The system can be scaled from individual </a:t>
            </a:r>
            <a:r>
              <a:rPr lang="en-GB" sz="1600">
                <a:solidFill>
                  <a:schemeClr val="dk2"/>
                </a:solidFill>
              </a:rPr>
              <a:t>farmers</a:t>
            </a:r>
            <a:r>
              <a:rPr lang="en-GB" sz="1600">
                <a:solidFill>
                  <a:schemeClr val="dk2"/>
                </a:solidFill>
              </a:rPr>
              <a:t>  to larger farms 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Partnerships with local governments and agricultural cooperatives can expand reach.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It can be integrated into urban waste management solutions, reducing landfill burden and turning waste into valuable resources.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1322500"/>
            <a:ext cx="8021100" cy="17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38761D"/>
                </a:solidFill>
              </a:rPr>
              <a:t>Innovation</a:t>
            </a:r>
            <a:endParaRPr b="1" sz="2000">
              <a:solidFill>
                <a:srgbClr val="38761D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The integration of smart sensors and AI into the composting process.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Provides Dual Output both (Compost +Biogas).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Methane Collection for Biogas adds a revenue-generating aspect to composting.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870900" y="2943475"/>
            <a:ext cx="7402200" cy="2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Creativity</a:t>
            </a:r>
            <a:endParaRPr b="1" sz="20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Focuses on environment sustainability and address agricultural needs.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Harmful methane gas is utilized to new energy source.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Customizable for various scales households, farms, or municipalities, allowing broad applications.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