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b0dd732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b0dd732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b0dd7328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b0dd7328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b0dd7328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b0dd732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b0dd732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b0dd732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0dd732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0dd732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b0dd732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b0dd732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469450"/>
            <a:ext cx="85206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Hub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17800" y="1204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order/search for Health clubs, doctors, medical services, and hospitals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837350" y="3031000"/>
            <a:ext cx="374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 Shekhargouda Patil  A20501427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Yuvraj Nikam                       A20501952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Suyog Bachhav                   A20466885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41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01275" y="1493700"/>
            <a:ext cx="75057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broad purpose of creating “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HealthHub Application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is to offer health and wellness related services under one platform from expanded health service providers like doctors, hospitals,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wellness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centers and pharmacies.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application will assist to search routine and ongoing patient care providers by providing access to local health care services that touches millions of lives every day.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2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and User Category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382325"/>
            <a:ext cx="75057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user/patient, I can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for HealthHub application.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in HealthHub application.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Searches for the health service providers based on available service providers.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Book/cancel appointments with the health service providers.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reviews on hospitals, doctors and wellness centers etc   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reviews on hospitals, doctors and wellness centers etc.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Medical Service Representative, I can:</a:t>
            </a:r>
            <a:endParaRPr b="1" sz="1200"/>
          </a:p>
          <a:p>
            <a:pPr indent="-304800" lvl="0" marL="9144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for HealthHub application.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in HealthHub application.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 customers to searches for the health service providers.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Book/cancel appointments with the health service providers on behalf of customers.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the inventory of services rendered by Healthhub.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27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and User Category</a:t>
            </a:r>
            <a:endParaRPr b="1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82325"/>
            <a:ext cx="75057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HealthHub Manager, I can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for HealthHub application.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in HealthHub application.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Searches for the health service providers based on available service providers.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Book/cancel appointments with the health service providers on behalf of customers.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the inventory of services rendered by Healthhub.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the Medical Service representatives’ data.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600" y="714388"/>
            <a:ext cx="5420927" cy="419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50" y="929600"/>
            <a:ext cx="2599675" cy="38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1983375" y="179750"/>
            <a:ext cx="542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Information Architecture &amp; Use Case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75" y="1535550"/>
            <a:ext cx="606782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70325" y="365225"/>
            <a:ext cx="75057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Home Page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0" y="1050425"/>
            <a:ext cx="8257499" cy="35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