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yog Kokje" userId="3293f242bbb424ec" providerId="LiveId" clId="{FA2EAF04-D66E-4E43-93A8-0876B3FF27C9}"/>
    <pc:docChg chg="custSel modSld">
      <pc:chgData name="Suyog Kokje" userId="3293f242bbb424ec" providerId="LiveId" clId="{FA2EAF04-D66E-4E43-93A8-0876B3FF27C9}" dt="2025-03-14T17:31:50.111" v="7" actId="114"/>
      <pc:docMkLst>
        <pc:docMk/>
      </pc:docMkLst>
      <pc:sldChg chg="modSp mod">
        <pc:chgData name="Suyog Kokje" userId="3293f242bbb424ec" providerId="LiveId" clId="{FA2EAF04-D66E-4E43-93A8-0876B3FF27C9}" dt="2025-03-14T17:31:26.480" v="0" actId="114"/>
        <pc:sldMkLst>
          <pc:docMk/>
          <pc:sldMk cId="3099031318" sldId="256"/>
        </pc:sldMkLst>
        <pc:spChg chg="mod">
          <ac:chgData name="Suyog Kokje" userId="3293f242bbb424ec" providerId="LiveId" clId="{FA2EAF04-D66E-4E43-93A8-0876B3FF27C9}" dt="2025-03-14T17:31:26.480" v="0" actId="114"/>
          <ac:spMkLst>
            <pc:docMk/>
            <pc:sldMk cId="3099031318" sldId="256"/>
            <ac:spMk id="2" creationId="{B11623F9-E9CB-093A-3E0B-ED48ECC1ACC0}"/>
          </ac:spMkLst>
        </pc:spChg>
      </pc:sldChg>
      <pc:sldChg chg="modSp mod">
        <pc:chgData name="Suyog Kokje" userId="3293f242bbb424ec" providerId="LiveId" clId="{FA2EAF04-D66E-4E43-93A8-0876B3FF27C9}" dt="2025-03-14T17:31:50.111" v="7" actId="114"/>
        <pc:sldMkLst>
          <pc:docMk/>
          <pc:sldMk cId="1698442469" sldId="257"/>
        </pc:sldMkLst>
        <pc:spChg chg="mod">
          <ac:chgData name="Suyog Kokje" userId="3293f242bbb424ec" providerId="LiveId" clId="{FA2EAF04-D66E-4E43-93A8-0876B3FF27C9}" dt="2025-03-14T17:31:47.992" v="6" actId="114"/>
          <ac:spMkLst>
            <pc:docMk/>
            <pc:sldMk cId="1698442469" sldId="257"/>
            <ac:spMk id="2" creationId="{0398E96C-59FF-0C31-09E2-3549C4386189}"/>
          </ac:spMkLst>
        </pc:spChg>
        <pc:spChg chg="mod">
          <ac:chgData name="Suyog Kokje" userId="3293f242bbb424ec" providerId="LiveId" clId="{FA2EAF04-D66E-4E43-93A8-0876B3FF27C9}" dt="2025-03-14T17:31:50.111" v="7" actId="114"/>
          <ac:spMkLst>
            <pc:docMk/>
            <pc:sldMk cId="1698442469" sldId="257"/>
            <ac:spMk id="3" creationId="{5FFF1876-B6DB-DADA-DC03-35256B42405B}"/>
          </ac:spMkLst>
        </pc:spChg>
      </pc:sldChg>
      <pc:sldChg chg="modSp mod">
        <pc:chgData name="Suyog Kokje" userId="3293f242bbb424ec" providerId="LiveId" clId="{FA2EAF04-D66E-4E43-93A8-0876B3FF27C9}" dt="2025-03-14T17:31:42.356" v="5" actId="114"/>
        <pc:sldMkLst>
          <pc:docMk/>
          <pc:sldMk cId="3498636482" sldId="258"/>
        </pc:sldMkLst>
        <pc:spChg chg="mod">
          <ac:chgData name="Suyog Kokje" userId="3293f242bbb424ec" providerId="LiveId" clId="{FA2EAF04-D66E-4E43-93A8-0876B3FF27C9}" dt="2025-03-14T17:31:40.412" v="4" actId="114"/>
          <ac:spMkLst>
            <pc:docMk/>
            <pc:sldMk cId="3498636482" sldId="258"/>
            <ac:spMk id="2" creationId="{6CA8BBFC-2847-2A3A-866E-B7B4E61F7449}"/>
          </ac:spMkLst>
        </pc:spChg>
        <pc:spChg chg="mod">
          <ac:chgData name="Suyog Kokje" userId="3293f242bbb424ec" providerId="LiveId" clId="{FA2EAF04-D66E-4E43-93A8-0876B3FF27C9}" dt="2025-03-14T17:31:42.356" v="5" actId="114"/>
          <ac:spMkLst>
            <pc:docMk/>
            <pc:sldMk cId="3498636482" sldId="258"/>
            <ac:spMk id="3" creationId="{AA6807F5-E8B5-565E-041A-5829DCF14759}"/>
          </ac:spMkLst>
        </pc:spChg>
      </pc:sldChg>
      <pc:sldChg chg="modSp mod">
        <pc:chgData name="Suyog Kokje" userId="3293f242bbb424ec" providerId="LiveId" clId="{FA2EAF04-D66E-4E43-93A8-0876B3FF27C9}" dt="2025-03-14T17:31:30.995" v="1" actId="114"/>
        <pc:sldMkLst>
          <pc:docMk/>
          <pc:sldMk cId="1931539956" sldId="259"/>
        </pc:sldMkLst>
        <pc:spChg chg="mod">
          <ac:chgData name="Suyog Kokje" userId="3293f242bbb424ec" providerId="LiveId" clId="{FA2EAF04-D66E-4E43-93A8-0876B3FF27C9}" dt="2025-03-14T17:31:30.995" v="1" actId="114"/>
          <ac:spMkLst>
            <pc:docMk/>
            <pc:sldMk cId="1931539956" sldId="259"/>
            <ac:spMk id="2" creationId="{81B9296D-AF23-D14B-2854-DFC67C6CB527}"/>
          </ac:spMkLst>
        </pc:spChg>
      </pc:sldChg>
      <pc:sldChg chg="modSp mod">
        <pc:chgData name="Suyog Kokje" userId="3293f242bbb424ec" providerId="LiveId" clId="{FA2EAF04-D66E-4E43-93A8-0876B3FF27C9}" dt="2025-03-14T17:31:35.781" v="3" actId="27636"/>
        <pc:sldMkLst>
          <pc:docMk/>
          <pc:sldMk cId="1953777131" sldId="260"/>
        </pc:sldMkLst>
        <pc:spChg chg="mod">
          <ac:chgData name="Suyog Kokje" userId="3293f242bbb424ec" providerId="LiveId" clId="{FA2EAF04-D66E-4E43-93A8-0876B3FF27C9}" dt="2025-03-14T17:31:35.781" v="3" actId="27636"/>
          <ac:spMkLst>
            <pc:docMk/>
            <pc:sldMk cId="1953777131" sldId="260"/>
            <ac:spMk id="2" creationId="{36A5C2A8-F1B3-DD87-5E4A-A779EF3E8C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36D3-67E1-4EEB-A5A9-F8BA980FDAC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1010-296E-466D-BC11-B20F68A3E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1010-296E-466D-BC11-B20F68A3E9D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9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1010-296E-466D-BC11-B20F68A3E9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CAD4-C85E-6045-F175-71206D2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0B3F-CA21-8E37-A30C-99ED2D640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C876-04F8-9879-7CB2-610E570B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345A-41C8-8DF3-F6C6-10A55B2D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FB7AF-5D12-116B-5C12-63ED64B6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EB05-F22D-53B5-14E3-3D47C16C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7C4DD-BB4C-F039-FF5E-A5BE12E1A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1C58-2546-942B-3EBB-9EA2AA5E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16129-836B-6D84-4AE5-C59A43C5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C3D6-EB88-F82B-64C5-E34BB51F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BCAE3-A19E-E284-EF38-B70C6A7DE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AD34F-2DFD-4B1C-DF5F-4755C412C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A395-C26B-4052-E2C2-565A15F7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F99E-CA86-34BC-B99B-E349016C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9042-AAFE-DEBF-4269-78E6FD36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3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FDD3-063A-4F66-75C8-A356F403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5FD5-5EB8-34A9-A127-A6325224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8C8B-E8A3-5639-85D4-70461BF8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8A2E-485F-CD8E-7D74-A92EAC41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BCCF-31E8-58FB-F1C1-7EBCC46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6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969C-BBF9-D700-B5C4-052B40F7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72D1-5F07-F496-CD9D-A41059AE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9A1F-C5BB-549F-A0C5-CF3C8CF7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19B9-89A1-A3CC-54C1-E56CBC8C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D660-375C-2D8B-C601-42FBA1C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B14B-7D82-1BCE-D45A-9276AD1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655F-95A2-99F1-C3EE-7C2335BC4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CDC1C-083D-64D5-56B3-FA1D22B8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DDFD7-56BC-47FD-769D-0EB6334B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9272-6489-303E-389F-1675D89D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D4DA6-AFB2-D420-6A2C-51EF4041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5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59FA-3959-3CDD-8184-EDDBE637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4C9F-3FFC-A8A2-DA0C-35F7381F2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C8FB6-71BF-C0EE-FE72-9304ED7AC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8BD00-C256-9EC8-5102-119B55153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02F3D-8E36-C0E9-1602-CE0A3680F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E91E7-8B74-AA3C-9AEA-A1BF94A4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8FC3C-64F5-DBCD-EBBD-0F0D66E7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A9E9E-62A3-1B02-1B06-FD4C674B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0B2E-A0E9-5691-A778-667379C6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82186-A787-230C-B502-95CFF254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BDF81-A1B9-AE57-8836-B1743558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C6BB7-2B85-A569-0D49-228679F3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CE274-51EA-85D1-4281-23675321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C6953-5A8F-8A40-4A6D-DB7F2A0B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FC37-FA5E-5D5D-B836-C02CF30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0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6A3-67C2-7358-9843-9B9D52C6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35F2-2379-DC2B-319E-C5042B3F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F4B27-23BE-8579-3BE0-E8A903194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A1C1E-4F35-C7DC-5DE5-CC0433E6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4B3A2-A570-0D8A-9DE9-3E603B3D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62D95-177F-1868-ABCF-685654B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403B-5B7E-88BE-7CCC-014C64CC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0715B-B60F-6D88-7C3A-FACD0C9E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85C5A-9DF6-A35B-0809-B00045376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C6B1C-A4E7-40A7-ECBD-7FF2AD4F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AD2F-6866-D5C2-F66A-6288D2F3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0596-C16A-86B3-5589-4C629B4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C2A31-6857-D29B-617B-3D9D18A5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58EA-EA4D-CDDE-8E38-4CD2161E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E2ED-ECBB-AE92-AF37-DDF72278B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6EE6-683F-4AFB-A454-E49B39C9DFF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CF25-CB16-3B5F-9395-D9778C607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A397-EDA6-440D-ED8E-2FB72D6A6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B715-5AE5-4738-B2AA-4E06F917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23F9-E9CB-093A-3E0B-ED48ECC1A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0160"/>
            <a:ext cx="9144000" cy="3726180"/>
          </a:xfrm>
        </p:spPr>
        <p:txBody>
          <a:bodyPr>
            <a:noAutofit/>
          </a:bodyPr>
          <a:lstStyle/>
          <a:p>
            <a:r>
              <a:rPr lang="en-IN" sz="96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D14B1-8D22-99F4-A468-0FCCA7E0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0304"/>
            <a:ext cx="9144000" cy="48749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03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296D-AF23-D14B-2854-DFC67C6C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56260" y="262679"/>
            <a:ext cx="11091553" cy="1435491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Customer Report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E28EC-EC96-32B7-3B1C-93804A0A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260" y="1401289"/>
            <a:ext cx="11305309" cy="5289034"/>
          </a:xfrm>
        </p:spPr>
      </p:pic>
    </p:spTree>
    <p:extLst>
      <p:ext uri="{BB962C8B-B14F-4D97-AF65-F5344CB8AC3E}">
        <p14:creationId xmlns:p14="http://schemas.microsoft.com/office/powerpoint/2010/main" val="193153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C2A8-F1B3-DD87-5E4A-A779EF3E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59"/>
            <a:ext cx="10515600" cy="751156"/>
          </a:xfrm>
        </p:spPr>
        <p:txBody>
          <a:bodyPr>
            <a:normAutofit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Transaction Report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EBD3B-691E-9F90-7C15-954C7223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15" y="1152277"/>
            <a:ext cx="11661569" cy="5495266"/>
          </a:xfrm>
        </p:spPr>
      </p:pic>
    </p:spTree>
    <p:extLst>
      <p:ext uri="{BB962C8B-B14F-4D97-AF65-F5344CB8AC3E}">
        <p14:creationId xmlns:p14="http://schemas.microsoft.com/office/powerpoint/2010/main" val="19537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BBFC-2847-2A3A-866E-B7B4E61F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07F5-E8B5-565E-041A-5829DCF1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is 55 Million.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interest earned is 8 Million.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is 45 Million.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revenue and transaction count was highest in the third quarter.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are contributing more i.e. Male 25M and Female 20M.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Card holders have the highest revenue of 45M.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and Silver card customers are contributing the majority part of 90%.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40-50 age group customers are generating more revenues.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49863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96C-59FF-0C31-09E2-3549C43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i="1" dirty="0"/>
            </a:b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Financial Dashboard with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1876-B6DB-DADA-DC03-35256B42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i="1" dirty="0"/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interactive dashboard using customer data and transaction from SQL Database.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data for better reports and streamlined data processing to monitor and analyse key performance.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actionable insights with the stakeholders based on the dashboard. 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Figured out the findings to support decision 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169844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CREDIT CARD DASHBOARD</vt:lpstr>
      <vt:lpstr>Credit Card Customer Report Dashboard</vt:lpstr>
      <vt:lpstr>Credit Card Transaction Report Dashboard</vt:lpstr>
      <vt:lpstr>OVERVIEW OF THE DASHBOARD</vt:lpstr>
      <vt:lpstr> Credit Card Financial Dashboard with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Suyog Kokje</dc:creator>
  <cp:lastModifiedBy>Suyog Kokje</cp:lastModifiedBy>
  <cp:revision>1</cp:revision>
  <dcterms:created xsi:type="dcterms:W3CDTF">2025-03-14T16:49:09Z</dcterms:created>
  <dcterms:modified xsi:type="dcterms:W3CDTF">2025-03-14T17:31:50Z</dcterms:modified>
</cp:coreProperties>
</file>