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58156-3A50-45F5-9484-E0469D3E9E51}" v="4" dt="2025-03-14T17:30:02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og Kokje" userId="3293f242bbb424ec" providerId="LiveId" clId="{70D58156-3A50-45F5-9484-E0469D3E9E51}"/>
    <pc:docChg chg="custSel addSld modSld modMainMaster">
      <pc:chgData name="Suyog Kokje" userId="3293f242bbb424ec" providerId="LiveId" clId="{70D58156-3A50-45F5-9484-E0469D3E9E51}" dt="2025-03-14T17:30:10.250" v="35" actId="14100"/>
      <pc:docMkLst>
        <pc:docMk/>
      </pc:docMkLst>
      <pc:sldChg chg="modSp mod">
        <pc:chgData name="Suyog Kokje" userId="3293f242bbb424ec" providerId="LiveId" clId="{70D58156-3A50-45F5-9484-E0469D3E9E51}" dt="2025-03-14T17:28:47.797" v="24" actId="114"/>
        <pc:sldMkLst>
          <pc:docMk/>
          <pc:sldMk cId="173895389" sldId="256"/>
        </pc:sldMkLst>
        <pc:spChg chg="mod">
          <ac:chgData name="Suyog Kokje" userId="3293f242bbb424ec" providerId="LiveId" clId="{70D58156-3A50-45F5-9484-E0469D3E9E51}" dt="2025-03-14T17:28:47.797" v="24" actId="114"/>
          <ac:spMkLst>
            <pc:docMk/>
            <pc:sldMk cId="173895389" sldId="256"/>
            <ac:spMk id="2" creationId="{EAEDE0DE-B77C-DB45-A19F-9B4D467D94EB}"/>
          </ac:spMkLst>
        </pc:spChg>
      </pc:sldChg>
      <pc:sldChg chg="modSp mod">
        <pc:chgData name="Suyog Kokje" userId="3293f242bbb424ec" providerId="LiveId" clId="{70D58156-3A50-45F5-9484-E0469D3E9E51}" dt="2025-03-14T17:28:55.754" v="26" actId="114"/>
        <pc:sldMkLst>
          <pc:docMk/>
          <pc:sldMk cId="3016521523" sldId="257"/>
        </pc:sldMkLst>
        <pc:spChg chg="mod">
          <ac:chgData name="Suyog Kokje" userId="3293f242bbb424ec" providerId="LiveId" clId="{70D58156-3A50-45F5-9484-E0469D3E9E51}" dt="2025-03-14T17:28:51.348" v="25" actId="114"/>
          <ac:spMkLst>
            <pc:docMk/>
            <pc:sldMk cId="3016521523" sldId="257"/>
            <ac:spMk id="2" creationId="{B9F62D60-E5A3-7F5A-1CC7-CE21A214729A}"/>
          </ac:spMkLst>
        </pc:spChg>
        <pc:spChg chg="mod">
          <ac:chgData name="Suyog Kokje" userId="3293f242bbb424ec" providerId="LiveId" clId="{70D58156-3A50-45F5-9484-E0469D3E9E51}" dt="2025-03-14T17:28:55.754" v="26" actId="114"/>
          <ac:spMkLst>
            <pc:docMk/>
            <pc:sldMk cId="3016521523" sldId="257"/>
            <ac:spMk id="3" creationId="{ECE8C2A8-9820-618E-660D-E6C871456209}"/>
          </ac:spMkLst>
        </pc:spChg>
      </pc:sldChg>
      <pc:sldChg chg="modSp mod">
        <pc:chgData name="Suyog Kokje" userId="3293f242bbb424ec" providerId="LiveId" clId="{70D58156-3A50-45F5-9484-E0469D3E9E51}" dt="2025-03-14T17:29:21.535" v="31" actId="114"/>
        <pc:sldMkLst>
          <pc:docMk/>
          <pc:sldMk cId="613884465" sldId="258"/>
        </pc:sldMkLst>
        <pc:spChg chg="mod">
          <ac:chgData name="Suyog Kokje" userId="3293f242bbb424ec" providerId="LiveId" clId="{70D58156-3A50-45F5-9484-E0469D3E9E51}" dt="2025-03-14T17:29:21.535" v="31" actId="114"/>
          <ac:spMkLst>
            <pc:docMk/>
            <pc:sldMk cId="613884465" sldId="258"/>
            <ac:spMk id="3" creationId="{8D33C3C0-6973-473A-56B5-3513BCA36EC8}"/>
          </ac:spMkLst>
        </pc:spChg>
      </pc:sldChg>
      <pc:sldChg chg="modSp mod">
        <pc:chgData name="Suyog Kokje" userId="3293f242bbb424ec" providerId="LiveId" clId="{70D58156-3A50-45F5-9484-E0469D3E9E51}" dt="2025-03-14T17:30:10.250" v="35" actId="14100"/>
        <pc:sldMkLst>
          <pc:docMk/>
          <pc:sldMk cId="2838494541" sldId="259"/>
        </pc:sldMkLst>
        <pc:spChg chg="mod">
          <ac:chgData name="Suyog Kokje" userId="3293f242bbb424ec" providerId="LiveId" clId="{70D58156-3A50-45F5-9484-E0469D3E9E51}" dt="2025-03-14T17:29:05.319" v="29" actId="114"/>
          <ac:spMkLst>
            <pc:docMk/>
            <pc:sldMk cId="2838494541" sldId="259"/>
            <ac:spMk id="2" creationId="{FAE08FEA-65E0-D0E5-32B4-C9315378E3B6}"/>
          </ac:spMkLst>
        </pc:spChg>
        <pc:spChg chg="mod">
          <ac:chgData name="Suyog Kokje" userId="3293f242bbb424ec" providerId="LiveId" clId="{70D58156-3A50-45F5-9484-E0469D3E9E51}" dt="2025-03-14T17:29:05.319" v="29" actId="114"/>
          <ac:spMkLst>
            <pc:docMk/>
            <pc:sldMk cId="2838494541" sldId="259"/>
            <ac:spMk id="3" creationId="{DAF810F5-8704-24AB-5B19-A6426EDC0AD2}"/>
          </ac:spMkLst>
        </pc:spChg>
        <pc:graphicFrameChg chg="mod modGraphic">
          <ac:chgData name="Suyog Kokje" userId="3293f242bbb424ec" providerId="LiveId" clId="{70D58156-3A50-45F5-9484-E0469D3E9E51}" dt="2025-03-14T17:30:10.250" v="35" actId="14100"/>
          <ac:graphicFrameMkLst>
            <pc:docMk/>
            <pc:sldMk cId="2838494541" sldId="259"/>
            <ac:graphicFrameMk id="4" creationId="{78CB5990-8572-DC2F-4121-2610F0982699}"/>
          </ac:graphicFrameMkLst>
        </pc:graphicFrameChg>
      </pc:sldChg>
      <pc:sldChg chg="addSp delSp modSp new mod setBg">
        <pc:chgData name="Suyog Kokje" userId="3293f242bbb424ec" providerId="LiveId" clId="{70D58156-3A50-45F5-9484-E0469D3E9E51}" dt="2025-03-14T17:29:31.687" v="32" actId="114"/>
        <pc:sldMkLst>
          <pc:docMk/>
          <pc:sldMk cId="2458430405" sldId="260"/>
        </pc:sldMkLst>
        <pc:spChg chg="mod">
          <ac:chgData name="Suyog Kokje" userId="3293f242bbb424ec" providerId="LiveId" clId="{70D58156-3A50-45F5-9484-E0469D3E9E51}" dt="2025-03-14T17:29:31.687" v="32" actId="114"/>
          <ac:spMkLst>
            <pc:docMk/>
            <pc:sldMk cId="2458430405" sldId="260"/>
            <ac:spMk id="2" creationId="{67F9B7A1-1B34-FECC-1B3A-834665E6DDD2}"/>
          </ac:spMkLst>
        </pc:spChg>
        <pc:spChg chg="del mod">
          <ac:chgData name="Suyog Kokje" userId="3293f242bbb424ec" providerId="LiveId" clId="{70D58156-3A50-45F5-9484-E0469D3E9E51}" dt="2025-03-14T17:27:47.459" v="16" actId="22"/>
          <ac:spMkLst>
            <pc:docMk/>
            <pc:sldMk cId="2458430405" sldId="260"/>
            <ac:spMk id="3" creationId="{1EFEC868-F4D9-0F81-8B0D-5F87A49289B9}"/>
          </ac:spMkLst>
        </pc:spChg>
        <pc:picChg chg="add mod ord">
          <ac:chgData name="Suyog Kokje" userId="3293f242bbb424ec" providerId="LiveId" clId="{70D58156-3A50-45F5-9484-E0469D3E9E51}" dt="2025-03-14T17:28:00.576" v="19" actId="14100"/>
          <ac:picMkLst>
            <pc:docMk/>
            <pc:sldMk cId="2458430405" sldId="260"/>
            <ac:picMk id="5" creationId="{821454AC-0CB6-A0AF-D819-5C5981051136}"/>
          </ac:picMkLst>
        </pc:picChg>
      </pc:sldChg>
      <pc:sldMasterChg chg="setBg modSldLayout">
        <pc:chgData name="Suyog Kokje" userId="3293f242bbb424ec" providerId="LiveId" clId="{70D58156-3A50-45F5-9484-E0469D3E9E51}" dt="2025-03-14T17:28:18.307" v="21"/>
        <pc:sldMasterMkLst>
          <pc:docMk/>
          <pc:sldMasterMk cId="2843306360" sldId="2147483648"/>
        </pc:sldMasterMkLst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3277326110" sldId="2147483649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2954679393" sldId="2147483650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688434738" sldId="2147483651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1934287888" sldId="2147483652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4104074685" sldId="2147483653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3119059978" sldId="2147483654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4217367605" sldId="2147483655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3938498109" sldId="2147483656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899463483" sldId="2147483657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1864596700" sldId="2147483658"/>
          </pc:sldLayoutMkLst>
        </pc:sldLayoutChg>
        <pc:sldLayoutChg chg="setBg">
          <pc:chgData name="Suyog Kokje" userId="3293f242bbb424ec" providerId="LiveId" clId="{70D58156-3A50-45F5-9484-E0469D3E9E51}" dt="2025-03-14T17:28:18.307" v="21"/>
          <pc:sldLayoutMkLst>
            <pc:docMk/>
            <pc:sldMasterMk cId="2843306360" sldId="2147483648"/>
            <pc:sldLayoutMk cId="325651334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2F901-8F59-4C5A-B077-9FD058DB44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752F-140A-412D-8D90-5E48C83F3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D752F-140A-412D-8D90-5E48C83F35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A42C-AB13-F6AA-AB03-6EEA7BFC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5F28C-768E-CB64-BA45-D675141CA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B096-DEB1-0D57-FAA0-283AC18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A7CE-F1FE-8A67-A1C6-F4EB64E5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11CF-15E1-9904-4E08-575817B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E790-4756-AEE5-C063-2917CF26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2D0B-05CB-4D24-60BC-398FCEBE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3260-6F5B-6ED4-3CD0-B1F132F1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33FF-5634-30DB-D70B-27369349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0D24-2D22-094A-B2C4-86B4CF95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9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F913-3E64-D0AE-0D67-D41ECF14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2EAA-550B-D8BE-9A9E-3FB13094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D751-9148-4A79-6399-3F82DA00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0B15-E038-0E6C-8315-2789C727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FF35-A453-8697-D84A-178C8DB5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6A02-93B3-1533-8BA3-DCF7CB8E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76FC-60D0-B8C2-B43A-44AFA214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DF63-3F4E-31D2-C7C2-0D5284EB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2D34-7274-9988-E322-31BB5DC1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3E7-5967-854D-037A-388E8339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7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94D-BC71-F5F7-1E58-F9AE458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2A75-BEBF-C3CF-CF68-D2B25443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2482-4D4D-755D-DAEE-54082B8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249D-5796-4FA8-C874-41A0352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1F79-3110-7D5C-F36C-2BE6CCF4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7CC-4825-50FB-C0B0-296508D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6A20-844F-5DDA-6F3D-36E1D3BF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CDA1-8E15-884B-3740-7B16B2B0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4DC8-8678-2437-D73F-226045DC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995DA-5C91-E694-6E2D-CD967DC4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6AA8-790A-972B-CA5B-B260022C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8C7C-214C-224F-51CE-200BE70A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77E51-A1DD-3022-9B91-2AB1D99C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A8A6F-88BD-81AB-EDF3-0FD41D45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069DE-A33F-5C9C-24E4-B874A9E4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13B9-A80A-B222-3594-5D8649751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FC0D2-FBAA-5921-B2E6-A346DF49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D4C6-9CFB-4DC0-3059-7A516483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36E7-C7CD-1397-2E07-F229389F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CFFA-95E6-B546-986E-46349F0D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E4C8C-CC84-32DE-F30A-0F38BFBB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A1D7-4167-753A-8CBF-F6950E24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1DBF7-608A-598C-9CE3-61159AEF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968E-7CE0-5671-C83B-9D647A4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2EC10-F0C6-7254-9F13-57B26BEC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9356-7D37-C798-20DF-6C647464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D7B1-1083-C77C-8190-832C5286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4528-AA2C-9C6B-F4A9-40FECFA5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BEA6E-C543-75C3-FD39-E7C352C0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0B32-E47B-3966-2543-6F34BDC5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A707-D443-4E43-AF5E-E86B4863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945D-121D-B667-9F2C-051088F4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AEA-7CE8-E67A-0A39-36B885E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BA344-638B-5204-9C7C-15C2281E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0A4E-B90F-DEDC-A1DC-CC5FED25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E75C7-EB58-8B78-9B94-E755858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AE03-B91E-26C3-BBFA-89AEC6AB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4A130-E6C7-4CE0-1698-5B4D61FF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109A6-213D-B978-2FC1-1FE700A0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B9C6-0C40-60AC-FABF-4A34FE41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2F0A-A640-D4D3-4438-1B1BAFCB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4581-086D-4713-B765-E7204334F09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31C0-D928-EBC8-1C00-D4079B22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398-1397-E0AB-86B3-45E33F20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A720-3931-43DD-AB62-72868B31D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0DE-B77C-DB45-A19F-9B4D467D9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8894"/>
          </a:xfrm>
        </p:spPr>
        <p:txBody>
          <a:bodyPr/>
          <a:lstStyle/>
          <a:p>
            <a:r>
              <a:rPr lang="en-I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7FE1-B48C-890F-A5EA-18EE470D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9144000" cy="457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B7A1-1B34-FECC-1B3A-834665E6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454AC-0CB6-A0AF-D819-5C5981051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180" y="1055688"/>
            <a:ext cx="11735449" cy="5551941"/>
          </a:xfrm>
        </p:spPr>
      </p:pic>
    </p:spTree>
    <p:extLst>
      <p:ext uri="{BB962C8B-B14F-4D97-AF65-F5344CB8AC3E}">
        <p14:creationId xmlns:p14="http://schemas.microsoft.com/office/powerpoint/2010/main" val="24584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D60-E5A3-7F5A-1CC7-CE21A21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C2A8-9820-618E-660D-E6C87145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6"/>
            <a:ext cx="10515600" cy="4946877"/>
          </a:xfrm>
        </p:spPr>
        <p:txBody>
          <a:bodyPr>
            <a:normAutofit/>
          </a:bodyPr>
          <a:lstStyle/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dashboard with actionable insights.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data, removed duplicate and null values from the data.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columns which were not needed for the dashboard.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the insights to the stake holders to get a overview of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0165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C280-51BD-5399-9A9C-74828FD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C3C0-6973-473A-56B5-3513BCA3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lang="en-IN" i="1" dirty="0"/>
              <a:t>The West Region is having the highest sales of 522K and profit of 68000.</a:t>
            </a:r>
          </a:p>
          <a:p>
            <a:r>
              <a:rPr lang="en-IN" i="1" dirty="0"/>
              <a:t>The highest monthly YOY sakes in 2019 and 2020 was in the December and lowest in January.</a:t>
            </a:r>
          </a:p>
          <a:p>
            <a:r>
              <a:rPr lang="en-IN" i="1" dirty="0"/>
              <a:t>COD has the highest sales by Payment mode in all the regions.</a:t>
            </a:r>
          </a:p>
          <a:p>
            <a:r>
              <a:rPr lang="en-IN" i="1" dirty="0"/>
              <a:t>Standard Class has the highest sales by Shipping Mode.</a:t>
            </a:r>
          </a:p>
          <a:p>
            <a:r>
              <a:rPr lang="en-IN" i="1" dirty="0"/>
              <a:t>Consumer Segment has the highest sales.</a:t>
            </a:r>
          </a:p>
          <a:p>
            <a:r>
              <a:rPr lang="en-IN" i="1" dirty="0"/>
              <a:t>Office supplies has the highest sales by category.</a:t>
            </a:r>
          </a:p>
          <a:p>
            <a:r>
              <a:rPr lang="en-IN" i="1" dirty="0"/>
              <a:t>Chairs has the highest sales in sub-category.</a:t>
            </a:r>
          </a:p>
          <a:p>
            <a:r>
              <a:rPr lang="en-IN" i="1" dirty="0"/>
              <a:t>Highest quantities were returned in the West region.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1388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8FEA-65E0-D0E5-32B4-C9315378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532"/>
          </a:xfrm>
        </p:spPr>
        <p:txBody>
          <a:bodyPr>
            <a:normAutofit fontScale="90000"/>
          </a:bodyPr>
          <a:lstStyle/>
          <a:p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10F5-8704-24AB-5B19-A6426EDC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286"/>
            <a:ext cx="10515600" cy="5251677"/>
          </a:xfrm>
        </p:spPr>
        <p:txBody>
          <a:bodyPr/>
          <a:lstStyle/>
          <a:p>
            <a:r>
              <a:rPr lang="en-IN" i="1" dirty="0"/>
              <a:t>Monthly  YOY profit for 2019 and 2020</a:t>
            </a:r>
          </a:p>
          <a:p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B5990-8572-DC2F-4121-2610F098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41762"/>
              </p:ext>
            </p:extLst>
          </p:nvPr>
        </p:nvGraphicFramePr>
        <p:xfrm>
          <a:off x="838200" y="1592941"/>
          <a:ext cx="7060894" cy="391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447">
                  <a:extLst>
                    <a:ext uri="{9D8B030D-6E8A-4147-A177-3AD203B41FA5}">
                      <a16:colId xmlns:a16="http://schemas.microsoft.com/office/drawing/2014/main" val="235611527"/>
                    </a:ext>
                  </a:extLst>
                </a:gridCol>
                <a:gridCol w="3530447">
                  <a:extLst>
                    <a:ext uri="{9D8B030D-6E8A-4147-A177-3AD203B41FA5}">
                      <a16:colId xmlns:a16="http://schemas.microsoft.com/office/drawing/2014/main" val="2576388277"/>
                    </a:ext>
                  </a:extLst>
                </a:gridCol>
              </a:tblGrid>
              <a:tr h="783273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64707"/>
                  </a:ext>
                </a:extLst>
              </a:tr>
              <a:tr h="783273"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IN NOVEMBER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63242"/>
                  </a:ext>
                </a:extLst>
              </a:tr>
              <a:tr h="783273"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IN MARCH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25360"/>
                  </a:ext>
                </a:extLst>
              </a:tr>
              <a:tr h="783273"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IN OCTOBER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15924"/>
                  </a:ext>
                </a:extLst>
              </a:tr>
              <a:tr h="783273"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IN FEBRUARY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5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9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176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SUPER STORE SALES DASHBOARD</vt:lpstr>
      <vt:lpstr>DASHBOARD</vt:lpstr>
      <vt:lpstr>OVERVIEW OF THE DASHBOARD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Suyog Kokje</dc:creator>
  <cp:lastModifiedBy>Suyog Kokje</cp:lastModifiedBy>
  <cp:revision>1</cp:revision>
  <dcterms:created xsi:type="dcterms:W3CDTF">2025-03-14T17:15:53Z</dcterms:created>
  <dcterms:modified xsi:type="dcterms:W3CDTF">2025-03-14T17:30:10Z</dcterms:modified>
</cp:coreProperties>
</file>