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og Kokje" userId="3293f242bbb424ec" providerId="LiveId" clId="{66773C64-7C4F-4A6E-9F09-02FDA78245B3}"/>
    <pc:docChg chg="modSld">
      <pc:chgData name="Suyog Kokje" userId="3293f242bbb424ec" providerId="LiveId" clId="{66773C64-7C4F-4A6E-9F09-02FDA78245B3}" dt="2025-03-14T17:31:10.448" v="6" actId="114"/>
      <pc:docMkLst>
        <pc:docMk/>
      </pc:docMkLst>
      <pc:sldChg chg="modSp mod">
        <pc:chgData name="Suyog Kokje" userId="3293f242bbb424ec" providerId="LiveId" clId="{66773C64-7C4F-4A6E-9F09-02FDA78245B3}" dt="2025-03-14T17:30:40.629" v="1" actId="114"/>
        <pc:sldMkLst>
          <pc:docMk/>
          <pc:sldMk cId="1211665802" sldId="256"/>
        </pc:sldMkLst>
        <pc:spChg chg="mod">
          <ac:chgData name="Suyog Kokje" userId="3293f242bbb424ec" providerId="LiveId" clId="{66773C64-7C4F-4A6E-9F09-02FDA78245B3}" dt="2025-03-14T17:30:40.629" v="1" actId="114"/>
          <ac:spMkLst>
            <pc:docMk/>
            <pc:sldMk cId="1211665802" sldId="256"/>
            <ac:spMk id="2" creationId="{7FACC936-5684-C3CF-A597-A4861C3E503D}"/>
          </ac:spMkLst>
        </pc:spChg>
      </pc:sldChg>
      <pc:sldChg chg="modSp mod">
        <pc:chgData name="Suyog Kokje" userId="3293f242bbb424ec" providerId="LiveId" clId="{66773C64-7C4F-4A6E-9F09-02FDA78245B3}" dt="2025-03-14T17:30:59.972" v="4" actId="114"/>
        <pc:sldMkLst>
          <pc:docMk/>
          <pc:sldMk cId="2524156112" sldId="257"/>
        </pc:sldMkLst>
        <pc:spChg chg="mod">
          <ac:chgData name="Suyog Kokje" userId="3293f242bbb424ec" providerId="LiveId" clId="{66773C64-7C4F-4A6E-9F09-02FDA78245B3}" dt="2025-03-14T17:30:56.860" v="3" actId="114"/>
          <ac:spMkLst>
            <pc:docMk/>
            <pc:sldMk cId="2524156112" sldId="257"/>
            <ac:spMk id="2" creationId="{2E40B854-D965-536E-987A-C23847E247E1}"/>
          </ac:spMkLst>
        </pc:spChg>
        <pc:spChg chg="mod">
          <ac:chgData name="Suyog Kokje" userId="3293f242bbb424ec" providerId="LiveId" clId="{66773C64-7C4F-4A6E-9F09-02FDA78245B3}" dt="2025-03-14T17:30:59.972" v="4" actId="114"/>
          <ac:spMkLst>
            <pc:docMk/>
            <pc:sldMk cId="2524156112" sldId="257"/>
            <ac:spMk id="3" creationId="{B1F56193-F4AD-CC8D-EF12-8ECD45A75B66}"/>
          </ac:spMkLst>
        </pc:spChg>
      </pc:sldChg>
      <pc:sldChg chg="modSp mod">
        <pc:chgData name="Suyog Kokje" userId="3293f242bbb424ec" providerId="LiveId" clId="{66773C64-7C4F-4A6E-9F09-02FDA78245B3}" dt="2025-03-14T17:31:10.448" v="6" actId="114"/>
        <pc:sldMkLst>
          <pc:docMk/>
          <pc:sldMk cId="1210702668" sldId="258"/>
        </pc:sldMkLst>
        <pc:spChg chg="mod">
          <ac:chgData name="Suyog Kokje" userId="3293f242bbb424ec" providerId="LiveId" clId="{66773C64-7C4F-4A6E-9F09-02FDA78245B3}" dt="2025-03-14T17:31:07.479" v="5" actId="114"/>
          <ac:spMkLst>
            <pc:docMk/>
            <pc:sldMk cId="1210702668" sldId="258"/>
            <ac:spMk id="2" creationId="{24178DBF-2EAB-15FF-61B6-063106628600}"/>
          </ac:spMkLst>
        </pc:spChg>
        <pc:spChg chg="mod">
          <ac:chgData name="Suyog Kokje" userId="3293f242bbb424ec" providerId="LiveId" clId="{66773C64-7C4F-4A6E-9F09-02FDA78245B3}" dt="2025-03-14T17:31:10.448" v="6" actId="114"/>
          <ac:spMkLst>
            <pc:docMk/>
            <pc:sldMk cId="1210702668" sldId="258"/>
            <ac:spMk id="3" creationId="{626B130A-3691-F8D0-A37A-67EE584DAF09}"/>
          </ac:spMkLst>
        </pc:spChg>
      </pc:sldChg>
      <pc:sldChg chg="modSp mod">
        <pc:chgData name="Suyog Kokje" userId="3293f242bbb424ec" providerId="LiveId" clId="{66773C64-7C4F-4A6E-9F09-02FDA78245B3}" dt="2025-03-14T17:30:51.573" v="2" actId="114"/>
        <pc:sldMkLst>
          <pc:docMk/>
          <pc:sldMk cId="2981520806" sldId="259"/>
        </pc:sldMkLst>
        <pc:spChg chg="mod">
          <ac:chgData name="Suyog Kokje" userId="3293f242bbb424ec" providerId="LiveId" clId="{66773C64-7C4F-4A6E-9F09-02FDA78245B3}" dt="2025-03-14T17:30:51.573" v="2" actId="114"/>
          <ac:spMkLst>
            <pc:docMk/>
            <pc:sldMk cId="2981520806" sldId="259"/>
            <ac:spMk id="2" creationId="{AF723C99-70D2-B412-1F27-D0CF74C507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27E5-10B3-00DE-B5F4-8457DDB65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CF62-9512-32CF-4C0C-32E2B6048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6D4F-D570-AA16-F1B3-9554676A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E067-B020-7169-1644-00AA613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B39-F8F3-CDBC-6FA5-AE781DEA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9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63E6-6F0A-1D96-CBE4-9F8B2DA0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31587-C605-F6C5-0257-A4B4279D9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541D-F963-D116-6D72-9422F4C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9D47-9A8F-321F-EA49-32968B0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183C-CD15-6FE9-143B-1149278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9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A4F7B-B675-6640-A1FA-ECE6D2299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6B8C-4678-0078-24D1-C9858A60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A4C6E-35DA-2040-6645-3EEE8142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D9D1-4BF3-0BD2-AA7C-7A93E6EF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D37-32A6-35F4-338D-BC85035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D001-6D98-8046-9B19-5E5BB780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09DD-C609-9368-9E7A-74DBAAEF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F2D0-845A-B9EF-6621-362C8B88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EE76-1916-9C60-9808-6C45043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255B-C2D7-FBED-2226-46587276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026D-4597-644D-8F38-9E676E3E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9689-73BF-BF7D-9332-BEFAFA73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0312-DED0-527D-5D45-3C56721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34F9-A004-C1B9-77B8-64E4E950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E544-9F29-F65C-E2E3-F1C52F6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ED8B-CC2D-43F1-D94C-1DC0CAC0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D995-5906-0445-1575-AD7601D07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E8EE-CCA6-DA1F-362E-030A99B0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B0609-2E57-3610-5F95-2D0BF954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4F09-3BC8-1C0D-D98A-85ABB05A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DB09-6E3E-1379-0585-18E18242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327-7D65-A0F6-4902-87E55AFC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BD56-8562-4EC6-F9FF-84DECEA1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1473-7E10-E3FE-6783-C00EE912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C6D14-6C8B-F0F2-EDBA-CACC993B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D56C5-CDE4-E809-07CA-78AB654D9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CA95C-1531-3C63-B7A1-818B514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3094C-899B-D6D8-A6F6-D5A9A413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5A976-1BD4-91C2-167E-ABCA8D7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9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69B-38DB-8E8C-1CF6-84A7A8CC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FFBB8-5E07-AF4C-9B83-A5957875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9C944-3D60-4E0D-0BD0-B4068753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91A84-8049-76A6-778A-85F08394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170EC-0F37-5020-00FB-B79216DE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BA674-D27D-539C-4B94-78933F53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4B51-BF83-BEA1-B15E-A7E9CAC6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046A-2BEF-C29F-27B6-BE897060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007-2E31-B2A3-B59C-E67CA072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9037-1C1B-E973-5CD1-1E859BE03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1726-A9C4-EA15-D561-9C25DBE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E5CF-12CF-CB85-AD3C-75632905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54BD-CA8C-4694-A501-3DB17EC0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89EB-4C50-3F21-17D4-E7241DF7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1C71E-EEFC-EA2C-40ED-34218DD3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D033-8B1B-28E6-82B4-12F454FE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79D-F608-9166-87D3-7231BE21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3C55-0358-884D-E71C-CAA67145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CB2F-50C8-9FBC-36CC-259A325C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CA10D-9773-9D23-E369-F13091BF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214A-6250-13B3-E44E-F26973FA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D705-8945-4161-4D47-6863D9B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ACDB-E74B-4911-AA60-2433F568EE7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053B-A76C-A68D-7505-861AD22D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83D1-2B34-31B1-6A00-9EE4DD60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82F44-3968-4471-8A35-534EA5144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C936-5684-C3CF-A597-A4861C3E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5980"/>
          </a:xfrm>
        </p:spPr>
        <p:txBody>
          <a:bodyPr>
            <a:normAutofit/>
          </a:bodyPr>
          <a:lstStyle/>
          <a:p>
            <a:r>
              <a:rPr lang="en-IN" sz="4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REMOTE WORK ON MENTAL HEALTH POWER BI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E4CB9-3B6A-4869-172F-AE74AC77B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828"/>
            <a:ext cx="9144000" cy="47897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3C99-70D2-B412-1F27-D0CF74C5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241"/>
          </a:xfrm>
        </p:spPr>
        <p:txBody>
          <a:bodyPr>
            <a:normAutofit/>
          </a:bodyPr>
          <a:lstStyle/>
          <a:p>
            <a:pPr algn="ctr"/>
            <a:r>
              <a:rPr lang="en-IN" sz="28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62E07-B72C-9074-2893-1A8E61B4A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4" y="892175"/>
            <a:ext cx="11607319" cy="5695912"/>
          </a:xfrm>
        </p:spPr>
      </p:pic>
    </p:spTree>
    <p:extLst>
      <p:ext uri="{BB962C8B-B14F-4D97-AF65-F5344CB8AC3E}">
        <p14:creationId xmlns:p14="http://schemas.microsoft.com/office/powerpoint/2010/main" val="298152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B854-D965-536E-987A-C23847E2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0389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6193-F4AD-CC8D-EF12-8ECD45A75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6"/>
            <a:ext cx="10515600" cy="4184877"/>
          </a:xfrm>
        </p:spPr>
        <p:txBody>
          <a:bodyPr>
            <a:normAutofit/>
          </a:bodyPr>
          <a:lstStyle/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dashboard with the help of raw data.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from CSV file to Power BI Desktop.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organised the data and removed the duplicate values for a better view and understanding.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actionable insights to the stake holders and company officials.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52415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8DBF-2EAB-15FF-61B6-06310662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</p:spPr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130A-3691-F8D0-A37A-67EE584D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8"/>
            <a:ext cx="10515600" cy="4832905"/>
          </a:xfrm>
        </p:spPr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hours of the employees are 39.61.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employees are having the highest virtual meetings.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employees has the best work life balance and manufacturing employees has the worst.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employees is 41.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 has the longest working hours of 40.27 hours per week and HR employees has lowest of 39.66 hours per week.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has the highest productivity changes.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employees mental health condition is burned out of 25.6%.</a:t>
            </a:r>
          </a:p>
        </p:txBody>
      </p:sp>
    </p:spTree>
    <p:extLst>
      <p:ext uri="{BB962C8B-B14F-4D97-AF65-F5344CB8AC3E}">
        <p14:creationId xmlns:p14="http://schemas.microsoft.com/office/powerpoint/2010/main" val="12107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IMPACT OF REMOTE WORK ON MENTAL HEALTH POWER BI DASHBOARD</vt:lpstr>
      <vt:lpstr>DASHBOARD</vt:lpstr>
      <vt:lpstr>OVERVIEW OF THE DASHBOARD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Suyog Kokje</dc:creator>
  <cp:lastModifiedBy>Suyog Kokje</cp:lastModifiedBy>
  <cp:revision>1</cp:revision>
  <dcterms:created xsi:type="dcterms:W3CDTF">2025-03-14T17:06:40Z</dcterms:created>
  <dcterms:modified xsi:type="dcterms:W3CDTF">2025-03-14T17:31:11Z</dcterms:modified>
</cp:coreProperties>
</file>