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57" r:id="rId3"/>
    <p:sldId id="269" r:id="rId4"/>
    <p:sldId id="270" r:id="rId5"/>
    <p:sldId id="259" r:id="rId6"/>
    <p:sldId id="260" r:id="rId7"/>
    <p:sldId id="261" r:id="rId8"/>
    <p:sldId id="262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65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9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391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1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4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41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3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6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5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6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5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19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0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2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7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55938"/>
            <a:ext cx="7766936" cy="2594898"/>
          </a:xfrm>
        </p:spPr>
        <p:txBody>
          <a:bodyPr>
            <a:normAutofit/>
          </a:bodyPr>
          <a:lstStyle/>
          <a:p>
            <a:r>
              <a:rPr lang="en-US" sz="4800" dirty="0"/>
              <a:t>Link State Routing				Simulator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Name: Suyog Kharage</a:t>
            </a:r>
          </a:p>
          <a:p>
            <a:r>
              <a:rPr lang="en-IN" dirty="0"/>
              <a:t>CWID : A20402686</a:t>
            </a:r>
          </a:p>
        </p:txBody>
      </p:sp>
    </p:spTree>
    <p:extLst>
      <p:ext uri="{BB962C8B-B14F-4D97-AF65-F5344CB8AC3E}">
        <p14:creationId xmlns:p14="http://schemas.microsoft.com/office/powerpoint/2010/main" val="245892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 6 - Exit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C6DC84-3A3E-4207-A158-E745DB457E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84889" y="2028578"/>
            <a:ext cx="6435555" cy="3305421"/>
          </a:xfrm>
        </p:spPr>
      </p:pic>
    </p:spTree>
    <p:extLst>
      <p:ext uri="{BB962C8B-B14F-4D97-AF65-F5344CB8AC3E}">
        <p14:creationId xmlns:p14="http://schemas.microsoft.com/office/powerpoint/2010/main" val="61970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78CD-8D9E-493B-A3F0-42F696F8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9" y="1638300"/>
            <a:ext cx="8596668" cy="1320800"/>
          </a:xfrm>
        </p:spPr>
        <p:txBody>
          <a:bodyPr>
            <a:normAutofit/>
          </a:bodyPr>
          <a:lstStyle/>
          <a:p>
            <a:r>
              <a:rPr lang="en-US" sz="8000" dirty="0"/>
              <a:t>    Thank You..!</a:t>
            </a:r>
          </a:p>
        </p:txBody>
      </p:sp>
    </p:spTree>
    <p:extLst>
      <p:ext uri="{BB962C8B-B14F-4D97-AF65-F5344CB8AC3E}">
        <p14:creationId xmlns:p14="http://schemas.microsoft.com/office/powerpoint/2010/main" val="13242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Link State Routing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Link State Routing Protocol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protocols maintain complete road map of the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router of this protocol originates information about the router, its directly connected links, and the state of those links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protocol is used to determine the shortest reachable path from source router to the destination router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 state protocols are based on Dijkstra algorithm algorithm to find the best path to a destination.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29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a given source node in the graph, the algorithm finds the shortest path between that node and every other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can also be used for finding the shortest paths from a single node to a single destination node by stopping the algorithm once the shortest path to the destination node has been determined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One can find the shortest paths from a given source to all points in a graph in the same time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This problem is sometimes called the single-source shortest paths problem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Network Topology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7D34E1-EF4D-40FB-8C65-EC67F23A3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277" y="1663439"/>
            <a:ext cx="599393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Option 1 – Create network topology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7E93C-F7FD-45E6-9EB8-92B17507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30" y="1548190"/>
            <a:ext cx="3867353" cy="4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4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Option 2 – Build Connection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62B75B-3875-4224-9E06-0D13B808C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After entering router number for calculating connection table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21DAE-5298-4A17-B454-090616D0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9" y="1630290"/>
            <a:ext cx="4198984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5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Option 3 – Find Shortest Path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After entering source and destination router,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Dijkstra’s algorithm will compute shortest distance path between those two routers and display it to the user.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DBA6F-A08A-4557-BDF1-3F1E014D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09" y="1685925"/>
            <a:ext cx="3984848" cy="42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0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Option 4 – Modify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After entering router number to be deleted,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98021-EBDC-4B6D-88D6-28FC5E5C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78" y="1396146"/>
            <a:ext cx="3741744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Option 5 – Best Router for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After choosing option for best router, along with best router it also shows cost to all router from best router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4B014B-97D0-4F09-8868-2ED242F81F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5668" y="1417831"/>
            <a:ext cx="3815907" cy="4887719"/>
          </a:xfrm>
        </p:spPr>
      </p:pic>
    </p:spTree>
    <p:extLst>
      <p:ext uri="{BB962C8B-B14F-4D97-AF65-F5344CB8AC3E}">
        <p14:creationId xmlns:p14="http://schemas.microsoft.com/office/powerpoint/2010/main" val="3772155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255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Link State Routing    Simulator </vt:lpstr>
      <vt:lpstr>   Link State Routing Protocol</vt:lpstr>
      <vt:lpstr>Dijkstra’s Algorithm</vt:lpstr>
      <vt:lpstr>Sample Network Topology</vt:lpstr>
      <vt:lpstr>Option 1 – Create network topology</vt:lpstr>
      <vt:lpstr>Option 2 – Build Connection Table</vt:lpstr>
      <vt:lpstr>Option 3 – Find Shortest Path</vt:lpstr>
      <vt:lpstr>Option 4 – Modify Topology</vt:lpstr>
      <vt:lpstr>Option 5 – Best Router for Broadcast</vt:lpstr>
      <vt:lpstr>Option 6 - Exit</vt:lpstr>
      <vt:lpstr>    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542 Link State Routing          Simulator</dc:title>
  <dc:creator>sahil chalke</dc:creator>
  <cp:lastModifiedBy>Suyog Kharage</cp:lastModifiedBy>
  <cp:revision>68</cp:revision>
  <dcterms:created xsi:type="dcterms:W3CDTF">2015-11-21T20:34:25Z</dcterms:created>
  <dcterms:modified xsi:type="dcterms:W3CDTF">2017-11-21T02:52:29Z</dcterms:modified>
</cp:coreProperties>
</file>