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74" r:id="rId4"/>
    <p:sldId id="257" r:id="rId5"/>
    <p:sldId id="265" r:id="rId6"/>
    <p:sldId id="275" r:id="rId7"/>
    <p:sldId id="258" r:id="rId8"/>
    <p:sldId id="278" r:id="rId9"/>
    <p:sldId id="276" r:id="rId10"/>
    <p:sldId id="289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DDEC12-7866-4601-B8DF-DC4275D72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A7F56B-FE71-4CBF-AB07-266CE754B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DA9D82-CFDB-469C-9AF3-F15CE188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523BAE-6372-472D-B223-148BC758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341592-E24F-422D-BBCF-A3B2686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228C5A-BFBD-45A0-BE9F-8F7F7492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153170-4B81-49F0-AD54-DD81CA79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CD8120-6F15-4475-8128-8989BF52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FE2034-4DD6-4DDA-8027-73953FF9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857831-6E8D-4CBE-8138-5B04A871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5172AF4-174F-4A5C-878B-D945D8F46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1266579-EF26-4450-AC84-FB945D8C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8FF45C-E0EF-439F-8A49-E0039B03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68EFE5-13FC-4E67-B1BD-9CDA0576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DEE1E2-2FC3-43EB-9B31-AD8325D4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5435E-7A3A-4FCB-A8E2-31678FFB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0D4325-775A-4CB2-ACDA-92C7007B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5E0E33-771E-4DAB-A51A-781DC62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BDA62-C54D-4D17-9B47-267B476E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94413F-6860-4507-8A43-0F46F166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BB118B-E633-4A2D-880B-4AAF11E5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188ED0-0F06-4744-A1DC-F5D48657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251CCD-080B-48E8-8947-F94E133E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8E45B3-F896-492F-9535-7CAF6CA5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E7ED04-0978-4890-BD28-AD00F6C7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F446E7-5B16-4109-AABB-49E20409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059C35-BC6C-4138-9A31-EEC1AC31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46DB68-1113-4BD1-A916-8ECE97BF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E0C0FD-2807-4BB7-9352-E68E1B4D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C4F09E-39FC-46B1-82B8-EDBA86D1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1E2B0B0-4593-4219-90D8-2CFA18C5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8ED47-DE50-4E0D-A09D-0B9A938A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D65F1A-62F0-4817-8CCC-8F59FDE1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259F4F-CE73-400E-8A27-A11B7D06F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AC00C68-558D-442D-892E-F2FBAF4A9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3DDBCC6-A1A2-4105-9B09-BB42E2CE8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495A372-94BB-44F5-95A2-65755DC6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643D3D6-A5F8-4E35-A215-6424B5FC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95CDB87-BED4-457D-A363-DAA3330F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871C0C-A597-4AA5-AF06-BCFB6CA2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D33F9E-A65D-4B02-ADF4-50F8BE19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082E08-06C8-4FBD-9876-4BDB6FA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9EE96C-EF47-40A7-ACC0-A047E133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0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EF1A559-126F-4F16-B601-760DF693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91CDD9B-9435-426D-A620-464C76C2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1D0FFF-89CA-4D97-9895-224BA72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9F373-EB06-4043-8A8B-118E2E13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D39FA1-E4F6-4288-9D92-C170B0241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0DC6E4-DC32-4255-93AE-9765C7CA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E06BD1-8664-4FD1-9FF7-749C699A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1F8DC23-B8EC-4227-96D7-A7A8D3F5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350FF2-0B6A-4BBE-A033-793E1BFC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E321E8-4958-483D-9940-C65312BD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D843F6-E3A5-4CEE-ADCF-1B335DA15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9C9F05-BCC9-438B-8A44-1254136FD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5B6AEF-E31A-4369-A82A-45495B3D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5B49BD-7689-4ACB-A5C0-221FCD6B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DEC768-2363-442A-A21B-8076261F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76993D2-B203-4440-B40B-051EBFF1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AF2430-3732-457C-8002-0D2CC9BB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8BE02-D535-4879-A45B-132984A32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E62EB-DFCC-4D5B-A998-290BDA8769F6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021FC0-2006-4659-9D87-F4C201AD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76D63C-4CC1-4C6C-8394-C2B2903C8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F819-7549-41CB-8EB8-DE35E6A42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SSMS – Define Foreign Key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4272" y="2354089"/>
            <a:ext cx="9535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8293" y="2500023"/>
            <a:ext cx="75641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latin typeface="inherit"/>
              </a:rPr>
              <a:t>CREATE TABLE Employee </a:t>
            </a:r>
            <a:endParaRPr lang="en-US" sz="2800" dirty="0">
              <a:latin typeface="Inconsolata"/>
            </a:endParaRPr>
          </a:p>
          <a:p>
            <a:pPr fontAlgn="base"/>
            <a:r>
              <a:rPr lang="en-US" sz="2800" b="1" dirty="0">
                <a:latin typeface="inherit"/>
              </a:rPr>
              <a:t>(</a:t>
            </a:r>
            <a:r>
              <a:rPr lang="en-US" sz="2800" dirty="0">
                <a:latin typeface="inherit"/>
              </a:rPr>
              <a:t> </a:t>
            </a:r>
            <a:endParaRPr lang="en-US" sz="2800" dirty="0">
              <a:latin typeface="Inconsolata"/>
            </a:endParaRPr>
          </a:p>
          <a:p>
            <a:pPr fontAlgn="base"/>
            <a:r>
              <a:rPr lang="en-US" sz="2800" dirty="0" err="1">
                <a:latin typeface="inherit"/>
              </a:rPr>
              <a:t>Eid</a:t>
            </a:r>
            <a:r>
              <a:rPr lang="en-US" sz="2800" dirty="0">
                <a:latin typeface="inherit"/>
              </a:rPr>
              <a:t> INT PRIMARY KEY, </a:t>
            </a:r>
            <a:endParaRPr lang="en-US" sz="2800" dirty="0">
              <a:latin typeface="Inconsolata"/>
            </a:endParaRPr>
          </a:p>
          <a:p>
            <a:pPr fontAlgn="base"/>
            <a:r>
              <a:rPr lang="en-US" sz="2800" dirty="0" err="1">
                <a:latin typeface="inherit"/>
              </a:rPr>
              <a:t>Ename</a:t>
            </a:r>
            <a:r>
              <a:rPr lang="en-US" sz="2800" dirty="0">
                <a:latin typeface="inherit"/>
              </a:rPr>
              <a:t> VARCHAR</a:t>
            </a:r>
            <a:r>
              <a:rPr lang="en-US" sz="2800" b="1" dirty="0">
                <a:latin typeface="inherit"/>
              </a:rPr>
              <a:t>(</a:t>
            </a:r>
            <a:r>
              <a:rPr lang="en-US" sz="2800" dirty="0">
                <a:latin typeface="inherit"/>
              </a:rPr>
              <a:t>30</a:t>
            </a:r>
            <a:r>
              <a:rPr lang="en-US" sz="2800" b="1" dirty="0">
                <a:latin typeface="inherit"/>
              </a:rPr>
              <a:t>)</a:t>
            </a:r>
            <a:r>
              <a:rPr lang="en-US" sz="2800" dirty="0">
                <a:latin typeface="inherit"/>
              </a:rPr>
              <a:t>, </a:t>
            </a:r>
            <a:endParaRPr lang="en-US" sz="2800" dirty="0">
              <a:latin typeface="Inconsolata"/>
            </a:endParaRPr>
          </a:p>
          <a:p>
            <a:pPr fontAlgn="base"/>
            <a:r>
              <a:rPr lang="en-US" sz="2800" dirty="0">
                <a:latin typeface="inherit"/>
              </a:rPr>
              <a:t>Salary MONEY, </a:t>
            </a:r>
            <a:endParaRPr lang="en-US" sz="2800" dirty="0">
              <a:latin typeface="Inconsolata"/>
            </a:endParaRPr>
          </a:p>
          <a:p>
            <a:pPr fontAlgn="base"/>
            <a:r>
              <a:rPr lang="en-US" sz="2800" dirty="0" err="1">
                <a:latin typeface="inherit"/>
              </a:rPr>
              <a:t>Dno</a:t>
            </a:r>
            <a:r>
              <a:rPr lang="en-US" sz="2800" dirty="0">
                <a:latin typeface="inherit"/>
              </a:rPr>
              <a:t> INT FOREIGN KEY REFERENCES </a:t>
            </a:r>
            <a:r>
              <a:rPr lang="en-US" sz="2800" dirty="0" err="1">
                <a:latin typeface="inherit"/>
              </a:rPr>
              <a:t>Dept</a:t>
            </a:r>
            <a:r>
              <a:rPr lang="en-US" sz="2800" b="1" dirty="0">
                <a:latin typeface="inherit"/>
              </a:rPr>
              <a:t>(</a:t>
            </a:r>
            <a:r>
              <a:rPr lang="en-US" sz="2800" dirty="0" err="1">
                <a:latin typeface="inherit"/>
              </a:rPr>
              <a:t>Dno</a:t>
            </a:r>
            <a:r>
              <a:rPr lang="en-US" sz="2800" b="1" dirty="0">
                <a:latin typeface="inherit"/>
              </a:rPr>
              <a:t>)</a:t>
            </a:r>
            <a:r>
              <a:rPr lang="en-US" sz="2800" dirty="0">
                <a:latin typeface="inherit"/>
              </a:rPr>
              <a:t> </a:t>
            </a:r>
            <a:endParaRPr lang="en-US" sz="2800" dirty="0">
              <a:latin typeface="Inconsolata"/>
            </a:endParaRPr>
          </a:p>
          <a:p>
            <a:pPr fontAlgn="base"/>
            <a:r>
              <a:rPr lang="en-US" sz="2800" b="1" dirty="0">
                <a:latin typeface="inherit"/>
              </a:rPr>
              <a:t>)</a:t>
            </a:r>
            <a:endParaRPr lang="en-US" sz="2800" b="0" i="0" dirty="0">
              <a:effectLst/>
              <a:latin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7714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Add domain constraint using query::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0011" y="2704563"/>
            <a:ext cx="9105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CREATE TABLE Persons (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    ID </a:t>
            </a:r>
            <a:r>
              <a:rPr lang="en-US" sz="3200" dirty="0" err="1"/>
              <a:t>int</a:t>
            </a:r>
            <a:r>
              <a:rPr lang="en-US" sz="3200" dirty="0"/>
              <a:t> NOT NULL,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    </a:t>
            </a:r>
            <a:r>
              <a:rPr lang="en-US" sz="3200" dirty="0" err="1"/>
              <a:t>LastName</a:t>
            </a:r>
            <a:r>
              <a:rPr lang="en-US" sz="3200" dirty="0"/>
              <a:t> varchar(255) NOT NULL,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    </a:t>
            </a:r>
            <a:r>
              <a:rPr lang="en-US" sz="3200" dirty="0" err="1"/>
              <a:t>FirstName</a:t>
            </a:r>
            <a:r>
              <a:rPr lang="en-US" sz="3200" dirty="0"/>
              <a:t> varchar(255),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    Age </a:t>
            </a:r>
            <a:r>
              <a:rPr lang="en-US" sz="3200" dirty="0" err="1"/>
              <a:t>int</a:t>
            </a:r>
            <a:r>
              <a:rPr lang="en-US" sz="3200" dirty="0"/>
              <a:t> CHECK (Age&gt;=18)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951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Task::</a:t>
            </a:r>
            <a:endParaRPr lang="en-US" sz="5400" b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8496" y="2543175"/>
            <a:ext cx="879627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a database “Library”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multiple tables</a:t>
            </a:r>
          </a:p>
          <a:p>
            <a:pPr marL="342900" indent="-342900">
              <a:buAutoNum type="arabicPeriod"/>
            </a:pPr>
            <a:r>
              <a:rPr lang="en-US" dirty="0" smtClean="0"/>
              <a:t>Define Primary Key Index to all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relation FK, and check the conditions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Unique, Not Null indexes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Default Index Value</a:t>
            </a:r>
          </a:p>
          <a:p>
            <a:pPr marL="342900" indent="-342900">
              <a:buAutoNum type="arabicPeriod"/>
            </a:pPr>
            <a:r>
              <a:rPr lang="en-US" dirty="0" smtClean="0"/>
              <a:t>Add Domain Constraint</a:t>
            </a: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 smtClean="0"/>
          </a:p>
          <a:p>
            <a:r>
              <a:rPr lang="en-US" sz="2000" b="1" dirty="0" smtClean="0"/>
              <a:t>Now create a test plan and match the expected result with the output.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44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SSMS – Foreign Key</a:t>
            </a:r>
            <a:endParaRPr lang="en-US" sz="5400"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47" y="2339308"/>
            <a:ext cx="7972431" cy="44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9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Unique Constraint::</a:t>
            </a:r>
            <a:endParaRPr lang="en-US" sz="5400" b="1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36" y="2210198"/>
            <a:ext cx="8208052" cy="46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FK Constraint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26" y="2341848"/>
            <a:ext cx="7614285" cy="42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3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Adding FK Table</a:t>
            </a:r>
            <a:endParaRPr lang="en-US" sz="54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53" y="2341848"/>
            <a:ext cx="7950602" cy="44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8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Check FK Defined ?</a:t>
            </a:r>
            <a:endParaRPr lang="en-US" sz="5400"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16" y="2354089"/>
            <a:ext cx="8278075" cy="42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Add Domain Constraint::</a:t>
            </a:r>
            <a:endParaRPr lang="en-US" sz="5400"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90" y="2239258"/>
            <a:ext cx="8104678" cy="45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Add Domain Expression</a:t>
            </a:r>
            <a:endParaRPr lang="en-US" sz="5400"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03" y="2223414"/>
            <a:ext cx="8206853" cy="46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3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827B839B-9ADE-406B-8590-F1CAEDED45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="" xmlns:a16="http://schemas.microsoft.com/office/drawing/2014/main" id="{CFE45BF0-46DB-408C-B5F7-7B11716805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="" xmlns:a16="http://schemas.microsoft.com/office/drawing/2014/main" id="{2AEBC8F2-97B1-41B4-93F1-2D289E197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="" xmlns:a16="http://schemas.microsoft.com/office/drawing/2014/main" id="{472E3A19-F5D5-48FC-BB9C-48C2F68F59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="" xmlns:a16="http://schemas.microsoft.com/office/drawing/2014/main" id="{7A62E32F-BB65-43A8-8EB5-92346890E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4E91B64-9FCC-451E-AFB4-A827D6329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289630-ADDD-47D2-9290-8DFD10F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FF"/>
                </a:solidFill>
              </a:rPr>
              <a:t>Add Domain Condition::</a:t>
            </a:r>
            <a:endParaRPr lang="en-US" sz="54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80" y="2377113"/>
            <a:ext cx="7614285" cy="42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3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Inconsolata</vt:lpstr>
      <vt:lpstr>inherit</vt:lpstr>
      <vt:lpstr>Office Theme</vt:lpstr>
      <vt:lpstr>SSMS – Define Foreign Key</vt:lpstr>
      <vt:lpstr>SSMS – Foreign Key</vt:lpstr>
      <vt:lpstr>Unique Constraint::</vt:lpstr>
      <vt:lpstr>FK Constraint</vt:lpstr>
      <vt:lpstr>Adding FK Table</vt:lpstr>
      <vt:lpstr>Check FK Defined ?</vt:lpstr>
      <vt:lpstr>Add Domain Constraint::</vt:lpstr>
      <vt:lpstr>Add Domain Expression</vt:lpstr>
      <vt:lpstr>Add Domain Condition::</vt:lpstr>
      <vt:lpstr>Add domain constraint using query::</vt:lpstr>
      <vt:lpstr>Task::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Web?</dc:title>
  <dc:creator>Bikul Koirala</dc:creator>
  <cp:lastModifiedBy>ASUS</cp:lastModifiedBy>
  <cp:revision>365</cp:revision>
  <dcterms:created xsi:type="dcterms:W3CDTF">2020-09-24T00:10:10Z</dcterms:created>
  <dcterms:modified xsi:type="dcterms:W3CDTF">2021-04-14T15:54:59Z</dcterms:modified>
</cp:coreProperties>
</file>