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5" r:id="rId5"/>
    <p:sldId id="275" r:id="rId6"/>
    <p:sldId id="25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DEC12-7866-4601-B8DF-DC4275D7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A7F56B-FE71-4CBF-AB07-266CE754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DA9D82-CFDB-469C-9AF3-F15CE188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523BAE-6372-472D-B223-148BC75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41592-E24F-422D-BBCF-A3B2686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28C5A-BFBD-45A0-BE9F-8F7F7492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153170-4B81-49F0-AD54-DD81CA79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CD8120-6F15-4475-8128-8989BF5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E2034-4DD6-4DDA-8027-73953FF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857831-6E8D-4CBE-8138-5B04A87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5172AF4-174F-4A5C-878B-D945D8F46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266579-EF26-4450-AC84-FB945D8C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8FF45C-E0EF-439F-8A49-E0039B03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68EFE5-13FC-4E67-B1BD-9CDA0576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DEE1E2-2FC3-43EB-9B31-AD8325D4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5435E-7A3A-4FCB-A8E2-31678FF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D4325-775A-4CB2-ACDA-92C7007B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E0E33-771E-4DAB-A51A-781DC62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BDA62-C54D-4D17-9B47-267B476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94413F-6860-4507-8A43-0F46F166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B118B-E633-4A2D-880B-4AAF11E5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188ED0-0F06-4744-A1DC-F5D48657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251CCD-080B-48E8-8947-F94E133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8E45B3-F896-492F-9535-7CAF6CA5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7ED04-0978-4890-BD28-AD00F6C7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446E7-5B16-4109-AABB-49E20409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59C35-BC6C-4138-9A31-EEC1AC31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6DB68-1113-4BD1-A916-8ECE97BF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E0C0FD-2807-4BB7-9352-E68E1B4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C4F09E-39FC-46B1-82B8-EDBA86D1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E2B0B0-4593-4219-90D8-2CFA18C5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8ED47-DE50-4E0D-A09D-0B9A938A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D65F1A-62F0-4817-8CCC-8F59FDE1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259F4F-CE73-400E-8A27-A11B7D06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C00C68-558D-442D-892E-F2FBAF4A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DDBCC6-A1A2-4105-9B09-BB42E2CE8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95A372-94BB-44F5-95A2-65755DC6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43D3D6-A5F8-4E35-A215-6424B5FC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5CDB87-BED4-457D-A363-DAA3330F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71C0C-A597-4AA5-AF06-BCFB6CA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D33F9E-A65D-4B02-ADF4-50F8BE19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082E08-06C8-4FBD-9876-4BDB6FA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9EE96C-EF47-40A7-ACC0-A047E133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F1A559-126F-4F16-B601-760DF693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1CDD9B-9435-426D-A620-464C76C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1D0FFF-89CA-4D97-9895-224BA72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9F373-EB06-4043-8A8B-118E2E13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D39FA1-E4F6-4288-9D92-C170B024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0DC6E4-DC32-4255-93AE-9765C7CA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E06BD1-8664-4FD1-9FF7-749C699A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F8DC23-B8EC-4227-96D7-A7A8D3F5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50FF2-0B6A-4BBE-A033-793E1BFC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321E8-4958-483D-9940-C65312BD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D843F6-E3A5-4CEE-ADCF-1B335DA15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9C9F05-BCC9-438B-8A44-1254136F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5B6AEF-E31A-4369-A82A-45495B3D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5B49BD-7689-4ACB-A5C0-221FCD6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DEC768-2363-442A-A21B-8076261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6993D2-B203-4440-B40B-051EBFF1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AF2430-3732-457C-8002-0D2CC9BB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8BE02-D535-4879-A45B-132984A32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62EB-DFCC-4D5B-A998-290BDA8769F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21FC0-2006-4659-9D87-F4C201AD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76D63C-4CC1-4C6C-8394-C2B2903C8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Database Language::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987BD1A-6E00-424E-A3B6-3356E178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126533"/>
            <a:ext cx="10184191" cy="4412719"/>
          </a:xfrm>
        </p:spPr>
        <p:txBody>
          <a:bodyPr anchor="ctr">
            <a:noAutofit/>
          </a:bodyPr>
          <a:lstStyle/>
          <a:p>
            <a:r>
              <a:rPr lang="en-US" sz="2400" dirty="0"/>
              <a:t>A DBMS has appropriate languages and interfaces to express database queries and updates.</a:t>
            </a:r>
          </a:p>
          <a:p>
            <a:r>
              <a:rPr lang="en-US" sz="2400" dirty="0"/>
              <a:t>Database languages can be used to read, store and update the data in the database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41" y="3761711"/>
            <a:ext cx="602577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Data Definition Language::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987BD1A-6E00-424E-A3B6-3356E178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10043058" cy="4090668"/>
          </a:xfrm>
        </p:spPr>
        <p:txBody>
          <a:bodyPr anchor="ctr"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DDL </a:t>
            </a:r>
            <a:r>
              <a:rPr lang="en-US" sz="2400" dirty="0"/>
              <a:t>stands for Data Definition Language. It is used to define database structure or pattern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It is used to create schema, tables, indexes, constraints, etc. in the database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Using the DDL statements, you can create the skeleton of the database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Data definition language is used to store the information of metadata like the number of tables and schemas, their names, indexes, columns in each table, constraints, etc.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5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DDL Statements::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2645" y="216980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</a:t>
            </a:r>
            <a:r>
              <a:rPr lang="en-US" dirty="0"/>
              <a:t>: It is used to create objects in the database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Alter</a:t>
            </a:r>
            <a:r>
              <a:rPr lang="en-US" dirty="0"/>
              <a:t>: It is used to alter the structure of the database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Drop</a:t>
            </a:r>
            <a:r>
              <a:rPr lang="en-US" dirty="0"/>
              <a:t>: It is used to delete objects from the database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Truncate</a:t>
            </a:r>
            <a:r>
              <a:rPr lang="en-US" dirty="0"/>
              <a:t>: It is used to remove all records from a table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Rename</a:t>
            </a:r>
            <a:r>
              <a:rPr lang="en-US" dirty="0"/>
              <a:t>: It is used to rename an object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Comment</a:t>
            </a:r>
            <a:r>
              <a:rPr lang="en-US" dirty="0"/>
              <a:t>: It is used to comment on the data dictionary.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Data Manipulation Language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66" y="2378076"/>
            <a:ext cx="97364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used for accessing and manipulating data in a database. It handles user requests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are some tasks that come under DML: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Select</a:t>
            </a:r>
            <a:r>
              <a:rPr lang="en-US" b="1" dirty="0"/>
              <a:t>:</a:t>
            </a:r>
            <a:r>
              <a:rPr lang="en-US" dirty="0"/>
              <a:t> It is used to retrieve data from a </a:t>
            </a:r>
            <a:r>
              <a:rPr lang="en-US" dirty="0" smtClean="0"/>
              <a:t>database</a:t>
            </a:r>
            <a:r>
              <a:rPr lang="en-US" dirty="0" smtClean="0"/>
              <a:t>. (Data </a:t>
            </a:r>
            <a:r>
              <a:rPr lang="en-US" smtClean="0"/>
              <a:t>Retrieval Language)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Insert</a:t>
            </a:r>
            <a:r>
              <a:rPr lang="en-US" b="1" dirty="0"/>
              <a:t>:</a:t>
            </a:r>
            <a:r>
              <a:rPr lang="en-US" dirty="0"/>
              <a:t> It is used to insert data into a </a:t>
            </a:r>
            <a:r>
              <a:rPr lang="en-US" dirty="0" smtClean="0"/>
              <a:t>table.</a:t>
            </a:r>
            <a:br>
              <a:rPr lang="en-US" dirty="0" smtClean="0"/>
            </a:b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Update</a:t>
            </a:r>
            <a:r>
              <a:rPr lang="en-US" b="1" dirty="0"/>
              <a:t>:</a:t>
            </a:r>
            <a:r>
              <a:rPr lang="en-US" dirty="0"/>
              <a:t> It is used to update existing data within a </a:t>
            </a:r>
            <a:r>
              <a:rPr lang="en-US" dirty="0" smtClean="0"/>
              <a:t>table.</a:t>
            </a:r>
            <a:br>
              <a:rPr lang="en-US" dirty="0" smtClean="0"/>
            </a:b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b="1" dirty="0"/>
              <a:t>:</a:t>
            </a:r>
            <a:r>
              <a:rPr lang="en-US" dirty="0"/>
              <a:t> It is used to delete all records from a table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Data Control Language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3645" y="2543175"/>
            <a:ext cx="9646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DCL</a:t>
            </a:r>
            <a:r>
              <a:rPr lang="en-US" sz="2400" dirty="0"/>
              <a:t> stands for </a:t>
            </a:r>
            <a:r>
              <a:rPr lang="en-US" sz="2400" b="1" dirty="0"/>
              <a:t>D</a:t>
            </a:r>
            <a:r>
              <a:rPr lang="en-US" sz="2400" dirty="0"/>
              <a:t>ata </a:t>
            </a:r>
            <a:r>
              <a:rPr lang="en-US" sz="2400" b="1" dirty="0"/>
              <a:t>C</a:t>
            </a:r>
            <a:r>
              <a:rPr lang="en-US" sz="2400" dirty="0"/>
              <a:t>ontrol </a:t>
            </a:r>
            <a:r>
              <a:rPr lang="en-US" sz="2400" b="1" dirty="0"/>
              <a:t>L</a:t>
            </a:r>
            <a:r>
              <a:rPr lang="en-US" sz="2400" dirty="0"/>
              <a:t>anguage. It is used to retrieve the stored or saved data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DCL execution is transactional. It also has rollback </a:t>
            </a:r>
            <a:r>
              <a:rPr lang="en-US" sz="2400" dirty="0" smtClean="0"/>
              <a:t>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Here </a:t>
            </a:r>
            <a:r>
              <a:rPr lang="en-US" sz="2400" dirty="0"/>
              <a:t>are some tasks that come under DCL: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</a:t>
            </a:r>
            <a:r>
              <a:rPr lang="en-US" sz="2400" b="1" dirty="0"/>
              <a:t>:</a:t>
            </a:r>
            <a:r>
              <a:rPr lang="en-US" sz="2400" dirty="0"/>
              <a:t> It is used to give user access privileges to a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Revoke:</a:t>
            </a:r>
            <a:r>
              <a:rPr lang="en-US" sz="2400" dirty="0"/>
              <a:t> It is used to take back permissions from the user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There are the following operations which have the authorization of Revoke:</a:t>
            </a:r>
          </a:p>
          <a:p>
            <a:r>
              <a:rPr lang="en-US" sz="2400" dirty="0"/>
              <a:t>CONNECT, INSERT</a:t>
            </a:r>
            <a:r>
              <a:rPr lang="en-US" sz="2400" dirty="0" smtClean="0"/>
              <a:t>, </a:t>
            </a:r>
            <a:r>
              <a:rPr lang="en-US" sz="2400" dirty="0"/>
              <a:t>EXECUTE, DELETE, UPDATE and SELECT.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72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Transaction Control Language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66" y="2305315"/>
            <a:ext cx="96205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TCL is used to run the changes made by the DML statement. TCL can be grouped into a logical </a:t>
            </a:r>
            <a:r>
              <a:rPr lang="en-US" sz="2800" dirty="0" smtClean="0"/>
              <a:t>transaction.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Here </a:t>
            </a:r>
            <a:r>
              <a:rPr lang="en-US" sz="2800" dirty="0"/>
              <a:t>are some tasks that come under TCL</a:t>
            </a:r>
            <a:r>
              <a:rPr lang="en-US" sz="2800" dirty="0" smtClean="0"/>
              <a:t>: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Commit:</a:t>
            </a:r>
            <a:r>
              <a:rPr lang="en-US" sz="2800" dirty="0"/>
              <a:t> It is used to save the transaction on the </a:t>
            </a:r>
            <a:r>
              <a:rPr lang="en-US" sz="2800" dirty="0" smtClean="0"/>
              <a:t>database permanently.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Rollback:</a:t>
            </a:r>
            <a:r>
              <a:rPr lang="en-US" sz="2800" dirty="0"/>
              <a:t> It is used to restore the database to original since the last Commit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Savepoint</a:t>
            </a:r>
            <a:r>
              <a:rPr lang="en-US" sz="2800" dirty="0" smtClean="0"/>
              <a:t>: </a:t>
            </a:r>
            <a:r>
              <a:rPr lang="en-US" sz="2800" dirty="0"/>
              <a:t>It is used to save the transaction on the database </a:t>
            </a:r>
            <a:r>
              <a:rPr lang="en-US" sz="2800" dirty="0" smtClean="0"/>
              <a:t>temporarily.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2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27B839B-9ADE-406B-8590-F1CAEDED45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xmlns="" id="{CFE45BF0-46DB-408C-B5F7-7B1171680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xmlns="" id="{2AEBC8F2-97B1-41B4-93F1-2D289E197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xmlns="" id="{472E3A19-F5D5-48FC-BB9C-48C2F68F5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xmlns="" id="{7A62E32F-BB65-43A8-8EB5-92346890E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4E91B64-9FCC-451E-AFB4-A827D6329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Example of Languages::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1003" y="2354089"/>
            <a:ext cx="96205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DATABASE Test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// DDL -  helps to define a database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INSERT INTO students (</a:t>
            </a:r>
            <a:r>
              <a:rPr lang="en-US" sz="2000" dirty="0" err="1"/>
              <a:t>RollNo</a:t>
            </a:r>
            <a:r>
              <a:rPr lang="en-US" sz="2000" dirty="0"/>
              <a:t>,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) VALUES ('60', 'Tom', </a:t>
            </a:r>
            <a:r>
              <a:rPr lang="en-US" sz="2000" dirty="0" err="1"/>
              <a:t>Erichsen</a:t>
            </a:r>
            <a:r>
              <a:rPr lang="en-US" sz="2000" dirty="0" smtClean="0"/>
              <a:t>');</a:t>
            </a:r>
          </a:p>
          <a:p>
            <a:r>
              <a:rPr lang="en-US" sz="2000" dirty="0" smtClean="0"/>
              <a:t>	// DML – helps to add a record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GRANT SELECT, UPDATE ON MY_TABLE TO SOME_USER, ANOTHER_USER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// DCL – helps to grant permission to user on 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DELETE FROM Students  </a:t>
            </a:r>
            <a:r>
              <a:rPr lang="en-US" sz="2000" dirty="0" smtClean="0"/>
              <a:t>WHERE </a:t>
            </a:r>
            <a:r>
              <a:rPr lang="en-US" sz="2000" dirty="0" err="1"/>
              <a:t>RollNo</a:t>
            </a:r>
            <a:r>
              <a:rPr lang="en-US" sz="2000" dirty="0"/>
              <a:t> =25;  </a:t>
            </a:r>
            <a:r>
              <a:rPr lang="en-US" sz="2000" dirty="0" smtClean="0"/>
              <a:t>COMMIT;</a:t>
            </a:r>
            <a:br>
              <a:rPr lang="en-US" sz="2000" dirty="0" smtClean="0"/>
            </a:br>
            <a:r>
              <a:rPr lang="en-US" sz="2000" dirty="0" smtClean="0"/>
              <a:t>// TCL – helps to permanently keep the changes in this transaction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28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Language::</vt:lpstr>
      <vt:lpstr>Data Definition Language::</vt:lpstr>
      <vt:lpstr>DDL Statements::</vt:lpstr>
      <vt:lpstr>Data Manipulation Language</vt:lpstr>
      <vt:lpstr>Data Control Language</vt:lpstr>
      <vt:lpstr>Transaction Control Language</vt:lpstr>
      <vt:lpstr>Example of Languages::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Web?</dc:title>
  <dc:creator>Bikul Koirala</dc:creator>
  <cp:lastModifiedBy>ASUS</cp:lastModifiedBy>
  <cp:revision>229</cp:revision>
  <dcterms:created xsi:type="dcterms:W3CDTF">2020-09-24T00:10:10Z</dcterms:created>
  <dcterms:modified xsi:type="dcterms:W3CDTF">2021-04-05T08:12:52Z</dcterms:modified>
</cp:coreProperties>
</file>