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3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CF804-94C6-47D7-B9A2-B4A23DAF0966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8A216-4390-4541-B5B1-338C900D1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irdy654/eeg-brainwave-dataset-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CEBF-9ED8-4102-852A-A057CA846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623" y="2007910"/>
            <a:ext cx="9574489" cy="712699"/>
          </a:xfrm>
        </p:spPr>
        <p:txBody>
          <a:bodyPr/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Analysis Of Machine Learning Methods And Building Model For Emotion Recognition From EEG Data</a:t>
            </a: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EB5C4-E5CC-4946-B4EB-81FFC8B56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487" y="3648456"/>
            <a:ext cx="9700353" cy="189890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                                                                      Prepared By 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Prof.H.S.Ohal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1.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Suyog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Chavan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2.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Ritesh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Shende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3. Rushikesh Shinde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4.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Sanket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Pophale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3C671-2F68-4EA0-945B-B96A2EAC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3583" y="258643"/>
            <a:ext cx="1493617" cy="14691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22980C-D7C3-4DF6-865F-614C33AD4002}"/>
              </a:ext>
            </a:extLst>
          </p:cNvPr>
          <p:cNvSpPr txBox="1"/>
          <p:nvPr/>
        </p:nvSpPr>
        <p:spPr>
          <a:xfrm>
            <a:off x="4028200" y="574490"/>
            <a:ext cx="5676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MIT POLYTECHNIC, PUNE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</a:p>
        </p:txBody>
      </p:sp>
      <p:pic>
        <p:nvPicPr>
          <p:cNvPr id="10" name="Picture 9" descr="Image result for MSBTE">
            <a:extLst>
              <a:ext uri="{FF2B5EF4-FFF2-40B4-BE49-F238E27FC236}">
                <a16:creationId xmlns:a16="http://schemas.microsoft.com/office/drawing/2014/main" id="{7970DB44-A74D-402F-9263-3404FF2DCD11}"/>
              </a:ext>
            </a:extLst>
          </p:cNvPr>
          <p:cNvPicPr/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79" y="5245709"/>
            <a:ext cx="1175829" cy="11713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0C7FD6-0B1E-4CED-879B-97BAD0D0ABF4}"/>
              </a:ext>
            </a:extLst>
          </p:cNvPr>
          <p:cNvSpPr txBox="1"/>
          <p:nvPr/>
        </p:nvSpPr>
        <p:spPr>
          <a:xfrm>
            <a:off x="1755648" y="5646696"/>
            <a:ext cx="727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 BOARD OF TECHNICAL EDUCATION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9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ED27-061A-484C-83A9-255D98D6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648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(Images)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A3DE02-CF78-4A67-B65F-9A5578037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5488" y="1837765"/>
            <a:ext cx="8502397" cy="4454178"/>
          </a:xfrm>
        </p:spPr>
      </p:pic>
    </p:spTree>
    <p:extLst>
      <p:ext uri="{BB962C8B-B14F-4D97-AF65-F5344CB8AC3E}">
        <p14:creationId xmlns:p14="http://schemas.microsoft.com/office/powerpoint/2010/main" val="129912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22FD-2D7C-403A-A87B-C5C8E1F3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0647"/>
            <a:ext cx="9601200" cy="87405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(Images)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F973F1-6DD0-499C-A88F-79F7E29F9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12" y="1344706"/>
            <a:ext cx="4825397" cy="353015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2CA86C-4691-4847-9C7A-ECEF5C0BAA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2200" y="1594310"/>
            <a:ext cx="5159188" cy="2832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1CA11-426C-44A5-97D9-1BE2E64FD25B}"/>
              </a:ext>
            </a:extLst>
          </p:cNvPr>
          <p:cNvSpPr txBox="1"/>
          <p:nvPr/>
        </p:nvSpPr>
        <p:spPr>
          <a:xfrm>
            <a:off x="1164771" y="4974771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Predicted : 427                                    Accuracy : 97%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Predicted : 416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Predicted : 8</a:t>
            </a:r>
          </a:p>
        </p:txBody>
      </p:sp>
    </p:spTree>
    <p:extLst>
      <p:ext uri="{BB962C8B-B14F-4D97-AF65-F5344CB8AC3E}">
        <p14:creationId xmlns:p14="http://schemas.microsoft.com/office/powerpoint/2010/main" val="47589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8E2C-149A-469E-B8FA-84D4438F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83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745A-002B-476F-9E32-B0A4A00D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188"/>
            <a:ext cx="9601200" cy="457199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Explore , 24 June 2010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(using python for Processing &amp; Visualization)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Explore , 28 January 2016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(Enhanced 3-Dimensional visualization of EEG signals)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Explore ,  09 February 2017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(Enhanced visualization for improved real-time EEG Monitoring)</a:t>
            </a:r>
          </a:p>
        </p:txBody>
      </p:sp>
    </p:spTree>
    <p:extLst>
      <p:ext uri="{BB962C8B-B14F-4D97-AF65-F5344CB8AC3E}">
        <p14:creationId xmlns:p14="http://schemas.microsoft.com/office/powerpoint/2010/main" val="245902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E00D-CA17-4BE0-889F-5D52CC80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23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01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028C-ECCE-4A56-91E9-D734CAEC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874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E3B9-4621-42A9-A4D8-81E392E9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2941"/>
            <a:ext cx="9601200" cy="431650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Signals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of Project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blink artifact removed (output)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Data-sets Used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8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84BC-61BB-4456-AF46-AC74CA3E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DF60-DB5F-4B38-8A13-B2C84833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9129"/>
            <a:ext cx="9601200" cy="35814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Project that will help one to a detect Emotion’s using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EEG Data.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the project is to detect Emotion’s in the form of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3D graphs and Diagram Plotting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76195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8747-A41E-4315-A805-424AA17B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062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D83B-10A1-4BAB-BE64-4C96B9BC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1176"/>
            <a:ext cx="9601200" cy="36262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: Python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: Visual Studio Code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1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1958-0610-4FA1-BF64-D9D96705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648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 SIGNALS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BB66E82-757A-4342-AA7C-CEE7CBD5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1928"/>
            <a:ext cx="10712824" cy="463027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Electroencephalogram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(EEG) is a test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that detects electrical activity in our brain using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metal disc (electrodes) attached to our Scalp.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brain cells communicate via electrical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impulses and are active all time.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activity shows up as wavy lines on EEG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recording.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AD385-543A-4951-A1A6-BA090466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899" y="1986358"/>
            <a:ext cx="3367572" cy="272840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5073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9438-C5EF-4A42-B17D-F923E456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822372"/>
            <a:ext cx="9601200" cy="48857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OF PROJECT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180AF1-D2CC-4271-A409-5883B23BC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66" y="0"/>
            <a:ext cx="6486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6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4AC0-1606-4191-B09F-51153954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12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DATA-SETS 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3B3F-E180-483C-84FE-1FE166F7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24635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S001R04.edf  ( Loading &amp; visualizing Data 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Link : </a:t>
            </a:r>
            <a:r>
              <a:rPr lang="en-IN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https://physionet.org/content/eegmmidb/1.0.0/S001/S001R04.edf</a:t>
            </a:r>
            <a:endParaRPr lang="en-IN" sz="24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A01T.mat  ( Cleaning Eyeblinks and Regression 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Link : </a:t>
            </a:r>
            <a:r>
              <a:rPr lang="en-IN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http://bnci-horizon-2020.eu/database/data-sets</a:t>
            </a:r>
            <a:endParaRPr lang="en-IN" sz="24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Emotion.csv  ( Emotion Recognition by Classifier 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Link : </a:t>
            </a:r>
            <a:r>
              <a:rPr lang="en-IN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https://www.kaggle.com/datasets/birdy654/eeg-brainwave-dataset-</a:t>
            </a:r>
            <a:endParaRPr lang="en-IN" sz="2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feeling-emotions</a:t>
            </a:r>
          </a:p>
        </p:txBody>
      </p:sp>
    </p:spTree>
    <p:extLst>
      <p:ext uri="{BB962C8B-B14F-4D97-AF65-F5344CB8AC3E}">
        <p14:creationId xmlns:p14="http://schemas.microsoft.com/office/powerpoint/2010/main" val="401664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7836-82D6-4076-81E7-2932DD66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eye blink artifacts (output)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029C-F94F-4780-9A36-20D7481C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298700"/>
            <a:ext cx="4000501" cy="4000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7EA9A-E222-4403-8734-8DEFFB6FD194}"/>
              </a:ext>
            </a:extLst>
          </p:cNvPr>
          <p:cNvSpPr txBox="1"/>
          <p:nvPr/>
        </p:nvSpPr>
        <p:spPr>
          <a:xfrm>
            <a:off x="2654300" y="1865868"/>
            <a:ext cx="10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Before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F545D-6F03-40D8-93FE-A998179B0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3" y="2298700"/>
            <a:ext cx="4000501" cy="4000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E982AC-7F3A-4B8F-B400-E932E7D7B3A0}"/>
              </a:ext>
            </a:extLst>
          </p:cNvPr>
          <p:cNvSpPr txBox="1"/>
          <p:nvPr/>
        </p:nvSpPr>
        <p:spPr>
          <a:xfrm>
            <a:off x="9018487" y="1837035"/>
            <a:ext cx="80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58078-E547-4358-9C08-F8F96CF74FA1}"/>
              </a:ext>
            </a:extLst>
          </p:cNvPr>
          <p:cNvCxnSpPr/>
          <p:nvPr/>
        </p:nvCxnSpPr>
        <p:spPr>
          <a:xfrm>
            <a:off x="5437632" y="3962400"/>
            <a:ext cx="1085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58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516C-DFAD-4BC1-8C76-FA795E8D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201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5F42-AF16-4B31-9A7B-9F1C8725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8606"/>
            <a:ext cx="9601200" cy="35814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networks are well suited to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classifying , processing and making prediction based on a series data 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used in the field of Deep Learning (DL) 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calculate the average Wall-time and Accuracy of the code</a:t>
            </a:r>
          </a:p>
        </p:txBody>
      </p:sp>
    </p:spTree>
    <p:extLst>
      <p:ext uri="{BB962C8B-B14F-4D97-AF65-F5344CB8AC3E}">
        <p14:creationId xmlns:p14="http://schemas.microsoft.com/office/powerpoint/2010/main" val="40619547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{049A72EB-EAC0-4581-AE7A-DD8F351D24BF}tf10001105</Template>
  <TotalTime>159</TotalTime>
  <Words>408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Times New Roman</vt:lpstr>
      <vt:lpstr>Wingdings</vt:lpstr>
      <vt:lpstr>Crop</vt:lpstr>
      <vt:lpstr>A Comparative Analysis Of Machine Learning Methods And Building Model For Emotion Recognition From EEG Data</vt:lpstr>
      <vt:lpstr>CONTENTS </vt:lpstr>
      <vt:lpstr>PROBLEM DEFINITION</vt:lpstr>
      <vt:lpstr>TECHNOLOGY USED</vt:lpstr>
      <vt:lpstr>EEG  SIGNALS </vt:lpstr>
      <vt:lpstr>FLOW DIAGRAM OF PROJECT</vt:lpstr>
      <vt:lpstr>DATA-SETS  USED </vt:lpstr>
      <vt:lpstr>Cleaning the eye blink artifacts (output)</vt:lpstr>
      <vt:lpstr>LSTM  ALGORITHM</vt:lpstr>
      <vt:lpstr>OUTPUT (Images)</vt:lpstr>
      <vt:lpstr>OUTPUT (Images)</vt:lpstr>
      <vt:lpstr>LITERATURE 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using eeg data…</dc:title>
  <dc:creator>Rushikesh Shinde</dc:creator>
  <cp:lastModifiedBy>Suyog Chavan</cp:lastModifiedBy>
  <cp:revision>7</cp:revision>
  <dcterms:created xsi:type="dcterms:W3CDTF">2022-04-28T03:48:04Z</dcterms:created>
  <dcterms:modified xsi:type="dcterms:W3CDTF">2022-04-28T18:52:01Z</dcterms:modified>
</cp:coreProperties>
</file>