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1"/>
            <a:ext cx="8686800" cy="27432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Set operations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41292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Set </a:t>
            </a:r>
            <a:r>
              <a:rPr lang="en-US" b="1" dirty="0" smtClean="0">
                <a:solidFill>
                  <a:srgbClr val="FF0000"/>
                </a:solidFill>
              </a:rPr>
              <a:t>Union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3047999"/>
          </a:xfrm>
        </p:spPr>
        <p:txBody>
          <a:bodyPr>
            <a:normAutofit/>
          </a:bodyPr>
          <a:lstStyle/>
          <a:p>
            <a:r>
              <a:rPr lang="en-US" sz="2400" b="1" dirty="0"/>
              <a:t>Set Union</a:t>
            </a:r>
          </a:p>
          <a:p>
            <a:r>
              <a:rPr lang="en-US" sz="2400" dirty="0"/>
              <a:t>The union of sets A and B (denoted by A ∪ B) is the set of elements that are in A, in B, or in both A and B. Hence, A ∪ B = { x | x ∈ A OR x ∈ B }.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 − If A = { 10, 11, 12, 13 } and B = { 13, 14, 15 }, then A ∪ B = { 10, 11, 12, 13, 14, 15 }. (The common element occurs only once)</a:t>
            </a:r>
          </a:p>
          <a:p>
            <a:endParaRPr lang="en-IN" sz="2400" dirty="0"/>
          </a:p>
        </p:txBody>
      </p:sp>
      <p:pic>
        <p:nvPicPr>
          <p:cNvPr id="1026" name="Picture 2" descr="https://www.tutorialspoint.com/assets/questions/media/27459/set_un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762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2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"/>
            <a:ext cx="8229600" cy="8080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Set </a:t>
            </a:r>
            <a:r>
              <a:rPr lang="en-US" b="1" dirty="0" smtClean="0">
                <a:solidFill>
                  <a:srgbClr val="FF0000"/>
                </a:solidFill>
              </a:rPr>
              <a:t>Intersection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2209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intersection of sets A and B (denoted by A ∩ B) is the set of elements which are in both A and B. Hence, A ∩ B = { x | x ∈ A AND x ∈ B }.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 − If A = { 11, 12, 13 } and B = { 13, 14, 15 }, then A ∩ B = { 13 }.</a:t>
            </a:r>
          </a:p>
          <a:p>
            <a:endParaRPr lang="en-IN" sz="2400" dirty="0"/>
          </a:p>
        </p:txBody>
      </p:sp>
      <p:pic>
        <p:nvPicPr>
          <p:cNvPr id="2050" name="Picture 2" descr="https://www.tutorialspoint.com/assets/questions/media/27459/set_inters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4724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"/>
            <a:ext cx="8229600" cy="8080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Set </a:t>
            </a:r>
            <a:r>
              <a:rPr lang="en-US" b="1" dirty="0" smtClean="0">
                <a:solidFill>
                  <a:srgbClr val="FF0000"/>
                </a:solidFill>
              </a:rPr>
              <a:t>Difference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set difference of </a:t>
            </a:r>
            <a:r>
              <a:rPr lang="en-US" sz="2400" dirty="0">
                <a:solidFill>
                  <a:srgbClr val="FF0000"/>
                </a:solidFill>
              </a:rPr>
              <a:t>sets 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and B</a:t>
            </a:r>
            <a:r>
              <a:rPr lang="en-US" sz="2400" dirty="0"/>
              <a:t> (denoted by A – B) is the set of elements that are only in A but not in B. Hence, A - B = { x | x ∈ A AND x ∉ B }.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 − If A = { 10, 11, 12, 13 } and B = { 13, 14, 15 }, then (A - B) = { 10, 11, 12 } and (B - A) = { 14, 15 }. Here, we can see (A - B) ≠ (B - A)</a:t>
            </a:r>
          </a:p>
          <a:p>
            <a:endParaRPr lang="en-IN" sz="2400" dirty="0"/>
          </a:p>
        </p:txBody>
      </p:sp>
      <p:pic>
        <p:nvPicPr>
          <p:cNvPr id="3074" name="Picture 2" descr="https://www.tutorialspoint.com/assets/questions/media/27459/set_dif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7086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14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"/>
            <a:ext cx="8229600" cy="8080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Set </a:t>
            </a:r>
            <a:r>
              <a:rPr lang="en-US" b="1" dirty="0" smtClean="0">
                <a:solidFill>
                  <a:srgbClr val="FF0000"/>
                </a:solidFill>
              </a:rPr>
              <a:t>Difference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599"/>
            <a:ext cx="8229600" cy="1981201"/>
          </a:xfrm>
        </p:spPr>
        <p:txBody>
          <a:bodyPr>
            <a:normAutofit/>
          </a:bodyPr>
          <a:lstStyle/>
          <a:p>
            <a:r>
              <a:rPr lang="en-US" sz="2400" dirty="0"/>
              <a:t>In mathematics, a </a:t>
            </a:r>
            <a:r>
              <a:rPr lang="en-US" sz="2400" b="1" dirty="0"/>
              <a:t>set</a:t>
            </a:r>
            <a:r>
              <a:rPr lang="en-US" sz="2400" dirty="0"/>
              <a:t> A is a </a:t>
            </a:r>
            <a:r>
              <a:rPr lang="en-US" sz="2400" b="1" dirty="0"/>
              <a:t>subset</a:t>
            </a:r>
            <a:r>
              <a:rPr lang="en-US" sz="2400" dirty="0"/>
              <a:t> of a </a:t>
            </a:r>
            <a:r>
              <a:rPr lang="en-US" sz="2400" b="1" dirty="0"/>
              <a:t>set</a:t>
            </a:r>
            <a:r>
              <a:rPr lang="en-US" sz="2400" dirty="0"/>
              <a:t> B if all elements of A are also elements of B; B is then a superset of A.</a:t>
            </a:r>
            <a:endParaRPr lang="en-IN" sz="2400" dirty="0"/>
          </a:p>
        </p:txBody>
      </p:sp>
      <p:pic>
        <p:nvPicPr>
          <p:cNvPr id="4098" name="Picture 2" descr="Subset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1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Set operations</vt:lpstr>
      <vt:lpstr>Set Union</vt:lpstr>
      <vt:lpstr>Set Intersection</vt:lpstr>
      <vt:lpstr>Set Difference</vt:lpstr>
      <vt:lpstr>Set Difference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</dc:creator>
  <cp:lastModifiedBy>Mandar</cp:lastModifiedBy>
  <cp:revision>3</cp:revision>
  <dcterms:created xsi:type="dcterms:W3CDTF">2006-08-16T00:00:00Z</dcterms:created>
  <dcterms:modified xsi:type="dcterms:W3CDTF">2021-06-10T14:58:30Z</dcterms:modified>
</cp:coreProperties>
</file>