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3C-5400-4582-987F-2C42A4084DED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B8A931-9223-40B2-97DC-F068251C9E3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3C-5400-4582-987F-2C42A4084DED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A931-9223-40B2-97DC-F068251C9E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3C-5400-4582-987F-2C42A4084DED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A931-9223-40B2-97DC-F068251C9E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3C-5400-4582-987F-2C42A4084DED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B8A931-9223-40B2-97DC-F068251C9E3A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3C-5400-4582-987F-2C42A4084DED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B8A931-9223-40B2-97DC-F068251C9E3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3C-5400-4582-987F-2C42A4084DED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B8A931-9223-40B2-97DC-F068251C9E3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3C-5400-4582-987F-2C42A4084DED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B8A931-9223-40B2-97DC-F068251C9E3A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3C-5400-4582-987F-2C42A4084DED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B8A931-9223-40B2-97DC-F068251C9E3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3C-5400-4582-987F-2C42A4084DED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B8A931-9223-40B2-97DC-F068251C9E3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3C-5400-4582-987F-2C42A4084DED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B8A931-9223-40B2-97DC-F068251C9E3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3C-5400-4582-987F-2C42A4084DED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B8A931-9223-40B2-97DC-F068251C9E3A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6F89B3C-5400-4582-987F-2C42A4084DED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0B8A931-9223-40B2-97DC-F068251C9E3A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04664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2420888"/>
            <a:ext cx="86409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TCR INNOVATIONS – FRONTEND WEB DEVELOPMENT (JULY BATCH - 4)</a:t>
            </a: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NAME – SUYOG SUDHAKAR JUJUM</a:t>
            </a: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TOPIC – ONLINE BANKING DEMO WEBSITE</a:t>
            </a: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TECHNOLOGIES USED : HTML, CSS and JAVASCRIPT</a:t>
            </a: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EDITOR : VISUAL STUDIO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193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5</TotalTime>
  <Words>36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Elemental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2021-08-31T09:04:34Z</dcterms:created>
  <dcterms:modified xsi:type="dcterms:W3CDTF">2021-08-31T09:10:29Z</dcterms:modified>
</cp:coreProperties>
</file>