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4"/>
  </p:notesMasterIdLst>
  <p:sldIdLst>
    <p:sldId id="269" r:id="rId2"/>
    <p:sldId id="270" r:id="rId3"/>
    <p:sldId id="271" r:id="rId4"/>
    <p:sldId id="272" r:id="rId5"/>
    <p:sldId id="273" r:id="rId6"/>
    <p:sldId id="281" r:id="rId7"/>
    <p:sldId id="274" r:id="rId8"/>
    <p:sldId id="283" r:id="rId9"/>
    <p:sldId id="282" r:id="rId10"/>
    <p:sldId id="277" r:id="rId11"/>
    <p:sldId id="28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4691"/>
  </p:normalViewPr>
  <p:slideViewPr>
    <p:cSldViewPr snapToGrid="0">
      <p:cViewPr varScale="1">
        <p:scale>
          <a:sx n="168" d="100"/>
          <a:sy n="168" d="100"/>
        </p:scale>
        <p:origin x="2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6ED6-2DF0-49E2-97E7-D1F8759B3764}" type="datetimeFigureOut">
              <a:rPr lang="en-IN" smtClean="0"/>
              <a:t>12/11/24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DC91-0BAF-4DCA-9010-59371B87A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FA436C-7566-4675-9B14-3F68C57E39BC}" type="datetime1">
              <a:rPr lang="en-IN" smtClean="0"/>
              <a:t>12/11/24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FE41-143A-4941-A979-3604C4516226}" type="datetime1">
              <a:rPr lang="en-IN" smtClean="0"/>
              <a:t>12/11/24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3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CA4425-BCF4-4E71-8C1A-0BC692282585}" type="datetime1">
              <a:rPr lang="en-IN" smtClean="0"/>
              <a:t>12/11/24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9F0-3B2F-436C-8F68-4EA9F89DC876}" type="datetime1">
              <a:rPr lang="en-IN" smtClean="0"/>
              <a:t>12/11/24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64814-E220-4C66-8B74-8096B12B13AC}" type="datetime1">
              <a:rPr lang="en-IN" smtClean="0"/>
              <a:t>12/11/24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9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03C6-B00F-4B4A-9AA4-4CC1824BF551}" type="datetime1">
              <a:rPr lang="en-IN" smtClean="0"/>
              <a:t>12/11/24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D2EC-5372-41A5-9558-852DA428B672}" type="datetime1">
              <a:rPr lang="en-IN" smtClean="0"/>
              <a:t>12/11/24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112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B4DA-71E2-4120-AE5A-F9907FA7CEF6}" type="datetime1">
              <a:rPr lang="en-IN" smtClean="0"/>
              <a:t>12/11/24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9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1D09-6D98-4AB3-BE74-7A55B4A0EDA0}" type="datetime1">
              <a:rPr lang="en-IN" smtClean="0"/>
              <a:t>12/11/24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777A-69C6-47D7-A5B4-B81A5B272AA6}" type="datetime1">
              <a:rPr lang="en-IN" smtClean="0"/>
              <a:t>12/11/24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6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D2EC-5372-41A5-9558-852DA428B672}" type="datetime1">
              <a:rPr lang="en-IN" smtClean="0"/>
              <a:t>12/11/24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144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5ED2EC-5372-41A5-9558-852DA428B672}" type="datetime1">
              <a:rPr lang="en-IN" smtClean="0"/>
              <a:t>12/11/24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96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sqa.com/angularJs-protractor/BankingProject/#/login" TargetMode="External"/><Relationship Id="rId2" Type="http://schemas.openxmlformats.org/officeDocument/2006/relationships/hyperlink" Target="https://github.com/suyogwaghere/AxisBank_Case_Stud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utomationpractice.blogspot.com/" TargetMode="External"/><Relationship Id="rId2" Type="http://schemas.openxmlformats.org/officeDocument/2006/relationships/hyperlink" Target="https://www.goindig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lobalsqa.com/angularJs-protractor/BankingProject/#/login" TargetMode="External"/><Relationship Id="rId4" Type="http://schemas.openxmlformats.org/officeDocument/2006/relationships/hyperlink" Target="https://login.yahoo.com/account/cre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BA0B-325D-804A-9671-BA8C3E393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AXIS - QA 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31892-8D9D-3D43-9CE6-BAF498D3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TITANS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1B310-CB13-A14E-ABCA-BBC6D3DF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AXIS QA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43513-5FB9-EC4E-AA9D-4373115141AD}"/>
              </a:ext>
            </a:extLst>
          </p:cNvPr>
          <p:cNvSpPr txBox="1"/>
          <p:nvPr/>
        </p:nvSpPr>
        <p:spPr>
          <a:xfrm>
            <a:off x="1600200" y="3254939"/>
            <a:ext cx="2912534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Group 5</a:t>
            </a:r>
            <a:endParaRPr lang="en-IN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Rutuja Jejurkar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Anjana Krishna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Suyog Waghere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Sourabh Desai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Swapnil Duparte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575B1-98E1-0E41-B711-620CF326B4A8}"/>
              </a:ext>
            </a:extLst>
          </p:cNvPr>
          <p:cNvSpPr txBox="1"/>
          <p:nvPr/>
        </p:nvSpPr>
        <p:spPr>
          <a:xfrm>
            <a:off x="7498402" y="3429000"/>
            <a:ext cx="3093398" cy="212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Program Coordinator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Ronak Ron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Faculty</a:t>
            </a: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Navin Kumar</a:t>
            </a:r>
          </a:p>
        </p:txBody>
      </p:sp>
    </p:spTree>
    <p:extLst>
      <p:ext uri="{BB962C8B-B14F-4D97-AF65-F5344CB8AC3E}">
        <p14:creationId xmlns:p14="http://schemas.microsoft.com/office/powerpoint/2010/main" val="166950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7AF8-2B8C-A349-9AA4-D0F0E7AD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B90-1676-3F4A-A83A-BD15CD45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Automation streamlined repetitive tasks, reduced errors, and improved testing efficiency, leading to faster test runs and better quality. </a:t>
            </a:r>
          </a:p>
          <a:p>
            <a:pPr>
              <a:lnSpc>
                <a:spcPct val="150000"/>
              </a:lnSpc>
            </a:pPr>
            <a:r>
              <a:rPr lang="en-US" dirty="0"/>
              <a:t>Manual testing caught issues early, ensured smooth website functions, provided user insights, and validated complex scenarios. </a:t>
            </a:r>
          </a:p>
          <a:p>
            <a:pPr>
              <a:lnSpc>
                <a:spcPct val="150000"/>
              </a:lnSpc>
            </a:pPr>
            <a:r>
              <a:rPr lang="en-US" dirty="0"/>
              <a:t>In SQL, we focused on data integrity, query validation, and performance, ensuring accurate data handling and stability. </a:t>
            </a:r>
          </a:p>
          <a:p>
            <a:pPr>
              <a:lnSpc>
                <a:spcPct val="150000"/>
              </a:lnSpc>
            </a:pPr>
            <a:r>
              <a:rPr lang="en-US" dirty="0"/>
              <a:t>Overall, QA is crucial for ensuring a high-quality, bug-free product.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AFCB0-AD84-0341-97E6-D53322CB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321473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562D-9382-ED4C-BCB3-E314A9F3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639F-90D6-FC4A-A4B2-90DB0C2E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Link: </a:t>
            </a:r>
            <a:r>
              <a:rPr lang="en-US" dirty="0">
                <a:hlinkClick r:id="rId2"/>
              </a:rPr>
              <a:t>Axis Bank Case Studies Project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https://github.com/suyogwaghere/AxisBank_Case_Studies</a:t>
            </a:r>
            <a:r>
              <a:rPr lang="en-US" dirty="0"/>
              <a:t>)</a:t>
            </a:r>
          </a:p>
          <a:p>
            <a:r>
              <a:rPr lang="en-US" dirty="0"/>
              <a:t>GlobalsQA: </a:t>
            </a:r>
            <a:r>
              <a:rPr lang="en-US" dirty="0">
                <a:hlinkClick r:id="rId3"/>
              </a:rPr>
              <a:t>https://www.xyzbank.com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6AFE-DE2B-234F-9C23-D77F6AA7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117377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368F6D-1D4D-8EDC-94BC-DE7C104E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3804749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D818A9-208E-8C75-65D8-4F3348462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1725424"/>
            <a:ext cx="10993546" cy="590321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“Hey, don’t worry! The Quality Analysts are here to test and deliver a bug-free product.”</a:t>
            </a:r>
          </a:p>
        </p:txBody>
      </p:sp>
    </p:spTree>
    <p:extLst>
      <p:ext uri="{BB962C8B-B14F-4D97-AF65-F5344CB8AC3E}">
        <p14:creationId xmlns:p14="http://schemas.microsoft.com/office/powerpoint/2010/main" val="169469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AEA-BC48-DE43-AD20-A723BEB4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5349-B82D-6B41-8E28-A64909FA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/>
              <a:t>Project Overview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Case Study 1 (SQL)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Case Study 2 (Manual Testing)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Case Study 3 &amp; 4 (Automation Testing)</a:t>
            </a:r>
          </a:p>
          <a:p>
            <a:pPr>
              <a:lnSpc>
                <a:spcPct val="120000"/>
              </a:lnSpc>
            </a:pPr>
            <a:r>
              <a:rPr lang="en-US" dirty="0"/>
              <a:t>Additional Case Study</a:t>
            </a:r>
          </a:p>
          <a:p>
            <a:pPr>
              <a:lnSpc>
                <a:spcPct val="120000"/>
              </a:lnSpc>
            </a:pPr>
            <a:r>
              <a:rPr lang="en-US" dirty="0"/>
              <a:t>Tools Stack</a:t>
            </a:r>
          </a:p>
          <a:p>
            <a:pPr>
              <a:lnSpc>
                <a:spcPct val="120000"/>
              </a:lnSpc>
            </a:pPr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53B7-8DAF-DD48-B635-67B8CD4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8256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86C4-7B81-C547-9A8B-15094FA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4B46-A33A-8C49-AFDA-2DA98B2B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Quality Assurance (QA)</a:t>
            </a:r>
            <a:r>
              <a:rPr lang="en-US" dirty="0"/>
              <a:t>:  QA ensures each part of the software development process meets quality standards and works correctly.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Manual Testing</a:t>
            </a:r>
            <a:r>
              <a:rPr lang="en-US" dirty="0"/>
              <a:t>:   Testers manually check the software for issues. This is useful for finding unexpected problems, especially in design and usability.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Automation Testing</a:t>
            </a:r>
            <a:r>
              <a:rPr lang="en-US" dirty="0"/>
              <a:t>:  Automation uses tools to run tests automatically, ideal for repetitive tasks like regression testing, saving time and reducing errors.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Structured Query Language (SQL)</a:t>
            </a:r>
            <a:r>
              <a:rPr lang="en-US" dirty="0"/>
              <a:t>: SQL helps manage and work with data in databases effectively.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415FA-0DB6-5147-9B1A-C611A869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40875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EEC-0032-0148-B64F-B1B7D7E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028-5016-C444-85FD-5F30EF75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and manage an SQL table for customer data.</a:t>
            </a:r>
          </a:p>
          <a:p>
            <a:pPr>
              <a:lnSpc>
                <a:spcPct val="150000"/>
              </a:lnSpc>
            </a:pPr>
            <a:r>
              <a:rPr lang="en-US" dirty="0"/>
              <a:t>Manual creation of high-level test cases to verify core functions on indigo’s website - </a:t>
            </a:r>
            <a:r>
              <a:rPr lang="en-US" dirty="0">
                <a:hlinkClick r:id="rId2"/>
              </a:rPr>
              <a:t>goindigo.com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Automate a Website with Selenium (Java) - </a:t>
            </a:r>
            <a:r>
              <a:rPr lang="en-US" dirty="0">
                <a:hlinkClick r:id="rId3"/>
              </a:rPr>
              <a:t>testautomationpractice.blogspot.com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Automate the “Yahoo account creation” process with Selenium (Java) - </a:t>
            </a:r>
            <a:r>
              <a:rPr lang="en-US" dirty="0">
                <a:hlinkClick r:id="rId4"/>
              </a:rPr>
              <a:t>login.yahoo.com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Automation for XYZ Bank website using Selenium and TestNG - </a:t>
            </a:r>
            <a:r>
              <a:rPr lang="en-US" dirty="0">
                <a:hlinkClick r:id="rId5"/>
              </a:rPr>
              <a:t>xyzbank.com</a:t>
            </a:r>
            <a:r>
              <a:rPr lang="en-US" dirty="0"/>
              <a:t> [Add on]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B84E5-0710-834D-B67B-4672EA0B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7876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DE3-E62C-2245-A56A-109BB42A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8871-5BEC-DB4E-931B-5820DDF7F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“Why is this data so messy? How can I arrange it?”</a:t>
            </a:r>
          </a:p>
          <a:p>
            <a:pPr marL="0" indent="0">
              <a:buNone/>
            </a:pPr>
            <a:r>
              <a:rPr lang="en-US" dirty="0"/>
              <a:t> Here is the Solution!!!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Structured Query Language (SQL)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Aggregate Functions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DDL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DML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Sub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25B5-6003-2441-955C-830E2A0D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AXIS QA PROGRAM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B7AF2AE-C289-3148-80BD-A1D4F6E16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075" y="2501106"/>
            <a:ext cx="542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7613-50FF-5D43-B985-CFD732DF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B0FB-DC7B-5443-B017-E50F2067A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"Hi everyone! What's the most effective approach to thoroughly test a website for interface issues and assess the user experience?”</a:t>
            </a:r>
          </a:p>
          <a:p>
            <a:pPr lvl="1"/>
            <a:r>
              <a:rPr lang="en-US" sz="1800" dirty="0"/>
              <a:t>Manual Testing</a:t>
            </a:r>
          </a:p>
          <a:p>
            <a:pPr lvl="2"/>
            <a:r>
              <a:rPr lang="en-US" sz="1600" dirty="0"/>
              <a:t>Test Scenario</a:t>
            </a:r>
          </a:p>
          <a:p>
            <a:pPr lvl="2"/>
            <a:r>
              <a:rPr lang="en-US" sz="1600" dirty="0"/>
              <a:t>Test Case</a:t>
            </a:r>
          </a:p>
          <a:p>
            <a:pPr lvl="2"/>
            <a:r>
              <a:rPr lang="en-US" sz="1600" dirty="0"/>
              <a:t>Result</a:t>
            </a:r>
          </a:p>
          <a:p>
            <a:pPr lvl="2"/>
            <a:r>
              <a:rPr lang="en-US" sz="1600" dirty="0"/>
              <a:t>Bug (If any)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01234-B78E-7C47-85DD-78E065EF6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4512" y1="28435" x2="84512" y2="28435"/>
                        <a14:foregroundMark x1="81220" y1="22993" x2="81220" y2="22993"/>
                        <a14:foregroundMark x1="83293" y1="21361" x2="83293" y2="21361"/>
                        <a14:foregroundMark x1="79756" y1="20816" x2="76463" y2="20544"/>
                        <a14:foregroundMark x1="78293" y1="23265" x2="78293" y2="23265"/>
                        <a14:foregroundMark x1="79268" y1="22177" x2="77561" y2="22721"/>
                        <a14:foregroundMark x1="70976" y1="51837" x2="70976" y2="51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787" y="2227263"/>
            <a:ext cx="4054020" cy="36337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9755-73C7-0D46-B294-AF77520D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2685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697A-F1BE-F942-8008-FF399933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6C03-73D4-9B4A-B730-00E25624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7263"/>
            <a:ext cx="5422390" cy="36330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“Hey, I’m fed up with Manual Testing Works! Is there any alternative method?”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03DE-7EB2-BA4F-817C-84F2B3B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75BC4-27DD-1443-8B79-A31F66169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220" y="2227263"/>
            <a:ext cx="4836608" cy="36337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486F2-1502-9444-9B8C-A0D9C173BD84}"/>
              </a:ext>
            </a:extLst>
          </p:cNvPr>
          <p:cNvSpPr txBox="1">
            <a:spLocks/>
          </p:cNvSpPr>
          <p:nvPr/>
        </p:nvSpPr>
        <p:spPr>
          <a:xfrm>
            <a:off x="865448" y="222726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Automation Testing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Selenium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WebDriver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ChromeDriver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64E755-054D-364F-A7E9-C998C55C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9" y="2349130"/>
            <a:ext cx="5422900" cy="33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711A15-3FB9-994A-84CE-3F539ACF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57" y="1956067"/>
            <a:ext cx="8890851" cy="3995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8D34A-27FB-2C4F-B59D-CFCE69952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9092" y="2042480"/>
            <a:ext cx="7048979" cy="3822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AE8C3-BE2C-0C46-AF1B-F9CF429A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1CD4-5F4E-D64C-9144-C3BAC797D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Primary objective: Test and ensure the correct functionality of GlobalsQA Banking Project</a:t>
            </a:r>
          </a:p>
          <a:p>
            <a:pPr lvl="1"/>
            <a:r>
              <a:rPr lang="en-US" dirty="0"/>
              <a:t>Manual creation of test cases on Jira</a:t>
            </a:r>
          </a:p>
          <a:p>
            <a:pPr lvl="1"/>
            <a:r>
              <a:rPr lang="en-US" dirty="0"/>
              <a:t>Automation of these test cases</a:t>
            </a:r>
          </a:p>
          <a:p>
            <a:pPr lvl="1"/>
            <a:r>
              <a:rPr lang="en-US" dirty="0"/>
              <a:t>Integration with a Hybrid Framework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729FD9-57D1-394C-9D70-E3F12D4F7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42706"/>
            <a:ext cx="5422900" cy="3202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BACB-7488-634B-853F-1405E255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723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D300-6F29-3444-AEC7-966C94A3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BFEB-CBD9-4544-873F-E536D69A7A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Eclipse IDE</a:t>
            </a:r>
          </a:p>
          <a:p>
            <a:pPr>
              <a:lnSpc>
                <a:spcPct val="150000"/>
              </a:lnSpc>
            </a:pPr>
            <a:r>
              <a:rPr lang="en-US" dirty="0"/>
              <a:t>Selenium (Opensource Automated Testing Tool)</a:t>
            </a:r>
          </a:p>
          <a:p>
            <a:pPr>
              <a:lnSpc>
                <a:spcPct val="150000"/>
              </a:lnSpc>
            </a:pPr>
            <a:r>
              <a:rPr lang="en-US" dirty="0"/>
              <a:t>Programming Language – Java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Management Studio / Azure Data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3DC50-2A65-5B42-858F-210155FC0D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MS Excel </a:t>
            </a:r>
          </a:p>
          <a:p>
            <a:pPr>
              <a:lnSpc>
                <a:spcPct val="150000"/>
              </a:lnSpc>
            </a:pPr>
            <a:r>
              <a:rPr lang="en-US" dirty="0"/>
              <a:t>GitHub</a:t>
            </a:r>
          </a:p>
          <a:p>
            <a:pPr>
              <a:lnSpc>
                <a:spcPct val="150000"/>
              </a:lnSpc>
            </a:pPr>
            <a:r>
              <a:rPr lang="en-US" dirty="0"/>
              <a:t>TestNG</a:t>
            </a:r>
          </a:p>
          <a:p>
            <a:pPr>
              <a:lnSpc>
                <a:spcPct val="150000"/>
              </a:lnSpc>
            </a:pPr>
            <a:r>
              <a:rPr lang="en-US" dirty="0"/>
              <a:t>JIRA (Zephyr Squad)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D016-2CBD-9945-8868-14B02A68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17667816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{284EEA20-C754-B848-BEC9-848A6ECAB1C6}tf10001123</Template>
  <TotalTime>2762</TotalTime>
  <Words>560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Wingdings 2</vt:lpstr>
      <vt:lpstr>Dividend</vt:lpstr>
      <vt:lpstr>AXIS - QA  CAPSTONE project</vt:lpstr>
      <vt:lpstr>CONTENTS</vt:lpstr>
      <vt:lpstr>INTRODUCTION</vt:lpstr>
      <vt:lpstr>PROJECT OVERVIEW</vt:lpstr>
      <vt:lpstr>Case Study : 1</vt:lpstr>
      <vt:lpstr>Case Study : 2</vt:lpstr>
      <vt:lpstr>Case Study : 3 &amp; 4</vt:lpstr>
      <vt:lpstr>Extra Case Study</vt:lpstr>
      <vt:lpstr>Tools Stack</vt:lpstr>
      <vt:lpstr>CONCLUSION</vt:lpstr>
      <vt:lpstr>Important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suyog waghere</dc:creator>
  <cp:lastModifiedBy>Suyog</cp:lastModifiedBy>
  <cp:revision>108</cp:revision>
  <dcterms:created xsi:type="dcterms:W3CDTF">2024-11-05T05:21:14Z</dcterms:created>
  <dcterms:modified xsi:type="dcterms:W3CDTF">2024-11-12T12:08:04Z</dcterms:modified>
</cp:coreProperties>
</file>