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7" r:id="rId7"/>
    <p:sldId id="276" r:id="rId8"/>
    <p:sldId id="266" r:id="rId9"/>
    <p:sldId id="277" r:id="rId10"/>
    <p:sldId id="279" r:id="rId11"/>
    <p:sldId id="278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4718"/>
  </p:normalViewPr>
  <p:slideViewPr>
    <p:cSldViewPr snapToGrid="0">
      <p:cViewPr varScale="1">
        <p:scale>
          <a:sx n="72" d="100"/>
          <a:sy n="72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og yadav" userId="647b4f4eda00c196" providerId="LiveId" clId="{16C39C1D-2C60-4BDA-9116-74861661C412}"/>
    <pc:docChg chg="undo custSel addSld delSld modSld sldOrd">
      <pc:chgData name="suyog yadav" userId="647b4f4eda00c196" providerId="LiveId" clId="{16C39C1D-2C60-4BDA-9116-74861661C412}" dt="2024-01-15T16:30:13.424" v="1254" actId="20577"/>
      <pc:docMkLst>
        <pc:docMk/>
      </pc:docMkLst>
      <pc:sldChg chg="modSp mod">
        <pc:chgData name="suyog yadav" userId="647b4f4eda00c196" providerId="LiveId" clId="{16C39C1D-2C60-4BDA-9116-74861661C412}" dt="2024-01-15T12:18:35.244" v="0" actId="20577"/>
        <pc:sldMkLst>
          <pc:docMk/>
          <pc:sldMk cId="1325608595" sldId="257"/>
        </pc:sldMkLst>
        <pc:spChg chg="mod">
          <ac:chgData name="suyog yadav" userId="647b4f4eda00c196" providerId="LiveId" clId="{16C39C1D-2C60-4BDA-9116-74861661C412}" dt="2024-01-15T12:18:35.244" v="0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mod">
        <pc:chgData name="suyog yadav" userId="647b4f4eda00c196" providerId="LiveId" clId="{16C39C1D-2C60-4BDA-9116-74861661C412}" dt="2024-01-15T16:15:21.797" v="612" actId="207"/>
        <pc:sldMkLst>
          <pc:docMk/>
          <pc:sldMk cId="1639799154" sldId="258"/>
        </pc:sldMkLst>
        <pc:spChg chg="del">
          <ac:chgData name="suyog yadav" userId="647b4f4eda00c196" providerId="LiveId" clId="{16C39C1D-2C60-4BDA-9116-74861661C412}" dt="2024-01-15T16:15:02.403" v="609" actId="21"/>
          <ac:spMkLst>
            <pc:docMk/>
            <pc:sldMk cId="1639799154" sldId="258"/>
            <ac:spMk id="5" creationId="{D593FA18-50D6-0344-B477-1D7C91CF4029}"/>
          </ac:spMkLst>
        </pc:spChg>
        <pc:spChg chg="add mod">
          <ac:chgData name="suyog yadav" userId="647b4f4eda00c196" providerId="LiveId" clId="{16C39C1D-2C60-4BDA-9116-74861661C412}" dt="2024-01-15T16:15:21.797" v="612" actId="207"/>
          <ac:spMkLst>
            <pc:docMk/>
            <pc:sldMk cId="1639799154" sldId="258"/>
            <ac:spMk id="7" creationId="{927C0F9A-2AEC-4D81-B82D-FB857DC716C8}"/>
          </ac:spMkLst>
        </pc:spChg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3446797337" sldId="259"/>
        </pc:sldMkLst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4212917468" sldId="260"/>
        </pc:sldMkLst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700209266" sldId="264"/>
        </pc:sldMkLst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2563119616" sldId="265"/>
        </pc:sldMkLst>
      </pc:sldChg>
      <pc:sldChg chg="addSp delSp modSp mod ord">
        <pc:chgData name="suyog yadav" userId="647b4f4eda00c196" providerId="LiveId" clId="{16C39C1D-2C60-4BDA-9116-74861661C412}" dt="2024-01-15T16:04:46.622" v="453" actId="1076"/>
        <pc:sldMkLst>
          <pc:docMk/>
          <pc:sldMk cId="2721508595" sldId="266"/>
        </pc:sldMkLst>
        <pc:spChg chg="mod">
          <ac:chgData name="suyog yadav" userId="647b4f4eda00c196" providerId="LiveId" clId="{16C39C1D-2C60-4BDA-9116-74861661C412}" dt="2024-01-15T16:00:49.206" v="349" actId="20577"/>
          <ac:spMkLst>
            <pc:docMk/>
            <pc:sldMk cId="2721508595" sldId="266"/>
            <ac:spMk id="2" creationId="{E5F191A4-7839-4F63-B17C-7C366C59488C}"/>
          </ac:spMkLst>
        </pc:spChg>
        <pc:spChg chg="del">
          <ac:chgData name="suyog yadav" userId="647b4f4eda00c196" providerId="LiveId" clId="{16C39C1D-2C60-4BDA-9116-74861661C412}" dt="2024-01-15T15:53:00.818" v="317" actId="21"/>
          <ac:spMkLst>
            <pc:docMk/>
            <pc:sldMk cId="2721508595" sldId="266"/>
            <ac:spMk id="4" creationId="{9B9ED227-95A7-4B08-91FE-5E0EF0D41D20}"/>
          </ac:spMkLst>
        </pc:spChg>
        <pc:spChg chg="del">
          <ac:chgData name="suyog yadav" userId="647b4f4eda00c196" providerId="LiveId" clId="{16C39C1D-2C60-4BDA-9116-74861661C412}" dt="2024-01-15T15:52:42.619" v="310" actId="21"/>
          <ac:spMkLst>
            <pc:docMk/>
            <pc:sldMk cId="2721508595" sldId="266"/>
            <ac:spMk id="5" creationId="{9C2ECAAA-1E9C-4845-8EA9-E11A76F08150}"/>
          </ac:spMkLst>
        </pc:spChg>
        <pc:spChg chg="add del mod">
          <ac:chgData name="suyog yadav" userId="647b4f4eda00c196" providerId="LiveId" clId="{16C39C1D-2C60-4BDA-9116-74861661C412}" dt="2024-01-15T15:52:36.230" v="308" actId="21"/>
          <ac:spMkLst>
            <pc:docMk/>
            <pc:sldMk cId="2721508595" sldId="266"/>
            <ac:spMk id="6" creationId="{6A8029F5-4303-4FEC-9990-61F526A2E521}"/>
          </ac:spMkLst>
        </pc:spChg>
        <pc:spChg chg="del">
          <ac:chgData name="suyog yadav" userId="647b4f4eda00c196" providerId="LiveId" clId="{16C39C1D-2C60-4BDA-9116-74861661C412}" dt="2024-01-15T15:52:07.153" v="302" actId="21"/>
          <ac:spMkLst>
            <pc:docMk/>
            <pc:sldMk cId="2721508595" sldId="266"/>
            <ac:spMk id="7" creationId="{B42ACFC2-B54A-8244-B5D9-4B1EC2EED59D}"/>
          </ac:spMkLst>
        </pc:spChg>
        <pc:spChg chg="del">
          <ac:chgData name="suyog yadav" userId="647b4f4eda00c196" providerId="LiveId" clId="{16C39C1D-2C60-4BDA-9116-74861661C412}" dt="2024-01-15T15:52:32.309" v="307" actId="21"/>
          <ac:spMkLst>
            <pc:docMk/>
            <pc:sldMk cId="2721508595" sldId="266"/>
            <ac:spMk id="9" creationId="{472FA7B1-CD7F-3646-B44C-91A107A0CBEE}"/>
          </ac:spMkLst>
        </pc:spChg>
        <pc:spChg chg="del">
          <ac:chgData name="suyog yadav" userId="647b4f4eda00c196" providerId="LiveId" clId="{16C39C1D-2C60-4BDA-9116-74861661C412}" dt="2024-01-15T15:52:38.558" v="309" actId="21"/>
          <ac:spMkLst>
            <pc:docMk/>
            <pc:sldMk cId="2721508595" sldId="266"/>
            <ac:spMk id="10" creationId="{585697B7-EBBB-0E4B-AA02-0D3F94821C6E}"/>
          </ac:spMkLst>
        </pc:spChg>
        <pc:spChg chg="del">
          <ac:chgData name="suyog yadav" userId="647b4f4eda00c196" providerId="LiveId" clId="{16C39C1D-2C60-4BDA-9116-74861661C412}" dt="2024-01-15T15:52:54.086" v="315" actId="21"/>
          <ac:spMkLst>
            <pc:docMk/>
            <pc:sldMk cId="2721508595" sldId="266"/>
            <ac:spMk id="11" creationId="{48A12450-9474-8A49-BAEB-20C6F51540D5}"/>
          </ac:spMkLst>
        </pc:spChg>
        <pc:spChg chg="add mod">
          <ac:chgData name="suyog yadav" userId="647b4f4eda00c196" providerId="LiveId" clId="{16C39C1D-2C60-4BDA-9116-74861661C412}" dt="2024-01-15T15:52:24.155" v="306" actId="1076"/>
          <ac:spMkLst>
            <pc:docMk/>
            <pc:sldMk cId="2721508595" sldId="266"/>
            <ac:spMk id="12" creationId="{5536E0AD-EDD5-42D0-A0C1-C576145DF9D9}"/>
          </ac:spMkLst>
        </pc:spChg>
        <pc:spChg chg="del">
          <ac:chgData name="suyog yadav" userId="647b4f4eda00c196" providerId="LiveId" clId="{16C39C1D-2C60-4BDA-9116-74861661C412}" dt="2024-01-15T15:52:49.633" v="313" actId="21"/>
          <ac:spMkLst>
            <pc:docMk/>
            <pc:sldMk cId="2721508595" sldId="266"/>
            <ac:spMk id="13" creationId="{EB1FFBC5-1733-5E4A-BF11-2C157D9917CC}"/>
          </ac:spMkLst>
        </pc:spChg>
        <pc:spChg chg="add del mod">
          <ac:chgData name="suyog yadav" userId="647b4f4eda00c196" providerId="LiveId" clId="{16C39C1D-2C60-4BDA-9116-74861661C412}" dt="2024-01-15T15:52:47.431" v="312" actId="21"/>
          <ac:spMkLst>
            <pc:docMk/>
            <pc:sldMk cId="2721508595" sldId="266"/>
            <ac:spMk id="15" creationId="{3546B366-4AFA-4F80-AFAA-E49674E2FEC0}"/>
          </ac:spMkLst>
        </pc:spChg>
        <pc:spChg chg="add del mod">
          <ac:chgData name="suyog yadav" userId="647b4f4eda00c196" providerId="LiveId" clId="{16C39C1D-2C60-4BDA-9116-74861661C412}" dt="2024-01-15T15:52:45.431" v="311" actId="21"/>
          <ac:spMkLst>
            <pc:docMk/>
            <pc:sldMk cId="2721508595" sldId="266"/>
            <ac:spMk id="17" creationId="{2AAB561C-32B3-4C26-82FF-FB0DEE0F1902}"/>
          </ac:spMkLst>
        </pc:spChg>
        <pc:spChg chg="add del mod">
          <ac:chgData name="suyog yadav" userId="647b4f4eda00c196" providerId="LiveId" clId="{16C39C1D-2C60-4BDA-9116-74861661C412}" dt="2024-01-15T15:52:51.133" v="314" actId="21"/>
          <ac:spMkLst>
            <pc:docMk/>
            <pc:sldMk cId="2721508595" sldId="266"/>
            <ac:spMk id="19" creationId="{574B51B6-D999-4F3A-9E57-7B682BE464EE}"/>
          </ac:spMkLst>
        </pc:spChg>
        <pc:spChg chg="add del mod">
          <ac:chgData name="suyog yadav" userId="647b4f4eda00c196" providerId="LiveId" clId="{16C39C1D-2C60-4BDA-9116-74861661C412}" dt="2024-01-15T15:52:58.678" v="316" actId="21"/>
          <ac:spMkLst>
            <pc:docMk/>
            <pc:sldMk cId="2721508595" sldId="266"/>
            <ac:spMk id="21" creationId="{F3C6131F-9C0E-4918-8DCB-C66F9B836532}"/>
          </ac:spMkLst>
        </pc:spChg>
        <pc:spChg chg="add mod">
          <ac:chgData name="suyog yadav" userId="647b4f4eda00c196" providerId="LiveId" clId="{16C39C1D-2C60-4BDA-9116-74861661C412}" dt="2024-01-15T16:04:24.238" v="447" actId="20577"/>
          <ac:spMkLst>
            <pc:docMk/>
            <pc:sldMk cId="2721508595" sldId="266"/>
            <ac:spMk id="23" creationId="{2E6EF846-CF51-4E45-AE4E-FBAD689FDF3E}"/>
          </ac:spMkLst>
        </pc:spChg>
        <pc:picChg chg="add mod">
          <ac:chgData name="suyog yadav" userId="647b4f4eda00c196" providerId="LiveId" clId="{16C39C1D-2C60-4BDA-9116-74861661C412}" dt="2024-01-15T16:04:46.622" v="453" actId="1076"/>
          <ac:picMkLst>
            <pc:docMk/>
            <pc:sldMk cId="2721508595" sldId="266"/>
            <ac:picMk id="25" creationId="{395C7FD9-A284-4D92-AFC9-F9871AD88187}"/>
          </ac:picMkLst>
        </pc:picChg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445070695" sldId="267"/>
        </pc:sldMkLst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3396266754" sldId="269"/>
        </pc:sldMkLst>
      </pc:sldChg>
      <pc:sldChg chg="addSp delSp modSp mod ord">
        <pc:chgData name="suyog yadav" userId="647b4f4eda00c196" providerId="LiveId" clId="{16C39C1D-2C60-4BDA-9116-74861661C412}" dt="2024-01-15T16:24:46.146" v="1199" actId="207"/>
        <pc:sldMkLst>
          <pc:docMk/>
          <pc:sldMk cId="932498405" sldId="270"/>
        </pc:sldMkLst>
        <pc:spChg chg="mod">
          <ac:chgData name="suyog yadav" userId="647b4f4eda00c196" providerId="LiveId" clId="{16C39C1D-2C60-4BDA-9116-74861661C412}" dt="2024-01-15T16:16:32.526" v="622" actId="20577"/>
          <ac:spMkLst>
            <pc:docMk/>
            <pc:sldMk cId="932498405" sldId="270"/>
            <ac:spMk id="3" creationId="{C55E2E3E-148D-4BE4-88A4-447C4BC35E68}"/>
          </ac:spMkLst>
        </pc:spChg>
        <pc:spChg chg="add mod">
          <ac:chgData name="suyog yadav" userId="647b4f4eda00c196" providerId="LiveId" clId="{16C39C1D-2C60-4BDA-9116-74861661C412}" dt="2024-01-15T16:24:19.941" v="1194" actId="255"/>
          <ac:spMkLst>
            <pc:docMk/>
            <pc:sldMk cId="932498405" sldId="270"/>
            <ac:spMk id="4" creationId="{B9F1576C-0CC7-4616-A1BB-9C6D2C73AB7F}"/>
          </ac:spMkLst>
        </pc:spChg>
        <pc:spChg chg="del">
          <ac:chgData name="suyog yadav" userId="647b4f4eda00c196" providerId="LiveId" clId="{16C39C1D-2C60-4BDA-9116-74861661C412}" dt="2024-01-15T16:24:36.367" v="1197" actId="21"/>
          <ac:spMkLst>
            <pc:docMk/>
            <pc:sldMk cId="932498405" sldId="270"/>
            <ac:spMk id="5" creationId="{140F55DB-0AAD-684A-B0E2-8EF58E039423}"/>
          </ac:spMkLst>
        </pc:spChg>
        <pc:spChg chg="add mod">
          <ac:chgData name="suyog yadav" userId="647b4f4eda00c196" providerId="LiveId" clId="{16C39C1D-2C60-4BDA-9116-74861661C412}" dt="2024-01-15T16:24:46.146" v="1199" actId="207"/>
          <ac:spMkLst>
            <pc:docMk/>
            <pc:sldMk cId="932498405" sldId="270"/>
            <ac:spMk id="7" creationId="{87085AF5-9EFF-462B-B878-D78125115043}"/>
          </ac:spMkLst>
        </pc:spChg>
        <pc:graphicFrameChg chg="del">
          <ac:chgData name="suyog yadav" userId="647b4f4eda00c196" providerId="LiveId" clId="{16C39C1D-2C60-4BDA-9116-74861661C412}" dt="2024-01-15T16:16:45.386" v="623" actId="21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3335690284" sldId="271"/>
        </pc:sldMkLst>
      </pc:sldChg>
      <pc:sldChg chg="add del">
        <pc:chgData name="suyog yadav" userId="647b4f4eda00c196" providerId="LiveId" clId="{16C39C1D-2C60-4BDA-9116-74861661C412}" dt="2024-01-15T16:26:24.639" v="1202" actId="2696"/>
        <pc:sldMkLst>
          <pc:docMk/>
          <pc:sldMk cId="2639983765" sldId="273"/>
        </pc:sldMkLst>
      </pc:sldChg>
      <pc:sldChg chg="modSp add del mod">
        <pc:chgData name="suyog yadav" userId="647b4f4eda00c196" providerId="LiveId" clId="{16C39C1D-2C60-4BDA-9116-74861661C412}" dt="2024-01-15T16:30:13.424" v="1254" actId="20577"/>
        <pc:sldMkLst>
          <pc:docMk/>
          <pc:sldMk cId="926184573" sldId="275"/>
        </pc:sldMkLst>
        <pc:spChg chg="mod">
          <ac:chgData name="suyog yadav" userId="647b4f4eda00c196" providerId="LiveId" clId="{16C39C1D-2C60-4BDA-9116-74861661C412}" dt="2024-01-15T16:30:13.424" v="1254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 del">
        <pc:chgData name="suyog yadav" userId="647b4f4eda00c196" providerId="LiveId" clId="{16C39C1D-2C60-4BDA-9116-74861661C412}" dt="2024-01-15T14:28:41.894" v="2" actId="2890"/>
        <pc:sldMkLst>
          <pc:docMk/>
          <pc:sldMk cId="2837794444" sldId="276"/>
        </pc:sldMkLst>
      </pc:sldChg>
      <pc:sldChg chg="modSp add mod">
        <pc:chgData name="suyog yadav" userId="647b4f4eda00c196" providerId="LiveId" clId="{16C39C1D-2C60-4BDA-9116-74861661C412}" dt="2024-01-15T15:51:35.826" v="299" actId="20577"/>
        <pc:sldMkLst>
          <pc:docMk/>
          <pc:sldMk cId="3101923338" sldId="276"/>
        </pc:sldMkLst>
        <pc:spChg chg="mod">
          <ac:chgData name="suyog yadav" userId="647b4f4eda00c196" providerId="LiveId" clId="{16C39C1D-2C60-4BDA-9116-74861661C412}" dt="2024-01-15T15:49:16.081" v="26" actId="20577"/>
          <ac:spMkLst>
            <pc:docMk/>
            <pc:sldMk cId="3101923338" sldId="276"/>
            <ac:spMk id="2" creationId="{912DF434-28DB-4621-A497-D62C41CE0419}"/>
          </ac:spMkLst>
        </pc:spChg>
        <pc:spChg chg="mod">
          <ac:chgData name="suyog yadav" userId="647b4f4eda00c196" providerId="LiveId" clId="{16C39C1D-2C60-4BDA-9116-74861661C412}" dt="2024-01-15T15:51:35.826" v="299" actId="20577"/>
          <ac:spMkLst>
            <pc:docMk/>
            <pc:sldMk cId="3101923338" sldId="276"/>
            <ac:spMk id="3" creationId="{22788C46-D0BC-4307-AE55-7601A139E7CB}"/>
          </ac:spMkLst>
        </pc:spChg>
      </pc:sldChg>
      <pc:sldChg chg="addSp delSp modSp add mod">
        <pc:chgData name="suyog yadav" userId="647b4f4eda00c196" providerId="LiveId" clId="{16C39C1D-2C60-4BDA-9116-74861661C412}" dt="2024-01-15T16:08:43.383" v="511" actId="14100"/>
        <pc:sldMkLst>
          <pc:docMk/>
          <pc:sldMk cId="598582699" sldId="277"/>
        </pc:sldMkLst>
        <pc:spChg chg="mod">
          <ac:chgData name="suyog yadav" userId="647b4f4eda00c196" providerId="LiveId" clId="{16C39C1D-2C60-4BDA-9116-74861661C412}" dt="2024-01-15T16:05:56.413" v="462" actId="20577"/>
          <ac:spMkLst>
            <pc:docMk/>
            <pc:sldMk cId="598582699" sldId="277"/>
            <ac:spMk id="2" creationId="{E5F191A4-7839-4F63-B17C-7C366C59488C}"/>
          </ac:spMkLst>
        </pc:spChg>
        <pc:spChg chg="mod">
          <ac:chgData name="suyog yadav" userId="647b4f4eda00c196" providerId="LiveId" clId="{16C39C1D-2C60-4BDA-9116-74861661C412}" dt="2024-01-15T16:08:21.504" v="506" actId="20577"/>
          <ac:spMkLst>
            <pc:docMk/>
            <pc:sldMk cId="598582699" sldId="277"/>
            <ac:spMk id="23" creationId="{2E6EF846-CF51-4E45-AE4E-FBAD689FDF3E}"/>
          </ac:spMkLst>
        </pc:spChg>
        <pc:picChg chg="add mod">
          <ac:chgData name="suyog yadav" userId="647b4f4eda00c196" providerId="LiveId" clId="{16C39C1D-2C60-4BDA-9116-74861661C412}" dt="2024-01-15T16:08:43.383" v="511" actId="14100"/>
          <ac:picMkLst>
            <pc:docMk/>
            <pc:sldMk cId="598582699" sldId="277"/>
            <ac:picMk id="4" creationId="{312F6646-3F4C-4649-8184-BEE957685482}"/>
          </ac:picMkLst>
        </pc:picChg>
        <pc:picChg chg="del">
          <ac:chgData name="suyog yadav" userId="647b4f4eda00c196" providerId="LiveId" clId="{16C39C1D-2C60-4BDA-9116-74861661C412}" dt="2024-01-15T16:06:43.945" v="465" actId="478"/>
          <ac:picMkLst>
            <pc:docMk/>
            <pc:sldMk cId="598582699" sldId="277"/>
            <ac:picMk id="25" creationId="{395C7FD9-A284-4D92-AFC9-F9871AD88187}"/>
          </ac:picMkLst>
        </pc:picChg>
      </pc:sldChg>
      <pc:sldChg chg="addSp delSp modSp add mod">
        <pc:chgData name="suyog yadav" userId="647b4f4eda00c196" providerId="LiveId" clId="{16C39C1D-2C60-4BDA-9116-74861661C412}" dt="2024-01-15T16:13:12.996" v="608" actId="1076"/>
        <pc:sldMkLst>
          <pc:docMk/>
          <pc:sldMk cId="2325988101" sldId="278"/>
        </pc:sldMkLst>
        <pc:spChg chg="mod">
          <ac:chgData name="suyog yadav" userId="647b4f4eda00c196" providerId="LiveId" clId="{16C39C1D-2C60-4BDA-9116-74861661C412}" dt="2024-01-15T16:12:15.467" v="599" actId="20577"/>
          <ac:spMkLst>
            <pc:docMk/>
            <pc:sldMk cId="2325988101" sldId="278"/>
            <ac:spMk id="2" creationId="{E5F191A4-7839-4F63-B17C-7C366C59488C}"/>
          </ac:spMkLst>
        </pc:spChg>
        <pc:spChg chg="del mod">
          <ac:chgData name="suyog yadav" userId="647b4f4eda00c196" providerId="LiveId" clId="{16C39C1D-2C60-4BDA-9116-74861661C412}" dt="2024-01-15T16:12:55.256" v="601" actId="22"/>
          <ac:spMkLst>
            <pc:docMk/>
            <pc:sldMk cId="2325988101" sldId="278"/>
            <ac:spMk id="23" creationId="{2E6EF846-CF51-4E45-AE4E-FBAD689FDF3E}"/>
          </ac:spMkLst>
        </pc:spChg>
        <pc:picChg chg="add mod ord">
          <ac:chgData name="suyog yadav" userId="647b4f4eda00c196" providerId="LiveId" clId="{16C39C1D-2C60-4BDA-9116-74861661C412}" dt="2024-01-15T16:13:12.996" v="608" actId="1076"/>
          <ac:picMkLst>
            <pc:docMk/>
            <pc:sldMk cId="2325988101" sldId="278"/>
            <ac:picMk id="4" creationId="{C53FE9BA-F240-469F-85A8-D2217D4EA095}"/>
          </ac:picMkLst>
        </pc:picChg>
        <pc:picChg chg="del">
          <ac:chgData name="suyog yadav" userId="647b4f4eda00c196" providerId="LiveId" clId="{16C39C1D-2C60-4BDA-9116-74861661C412}" dt="2024-01-15T16:13:00.154" v="603" actId="21"/>
          <ac:picMkLst>
            <pc:docMk/>
            <pc:sldMk cId="2325988101" sldId="278"/>
            <ac:picMk id="25" creationId="{395C7FD9-A284-4D92-AFC9-F9871AD88187}"/>
          </ac:picMkLst>
        </pc:picChg>
      </pc:sldChg>
      <pc:sldChg chg="addSp delSp modSp add mod">
        <pc:chgData name="suyog yadav" userId="647b4f4eda00c196" providerId="LiveId" clId="{16C39C1D-2C60-4BDA-9116-74861661C412}" dt="2024-01-15T16:10:28.251" v="565" actId="1076"/>
        <pc:sldMkLst>
          <pc:docMk/>
          <pc:sldMk cId="1033398167" sldId="279"/>
        </pc:sldMkLst>
        <pc:spChg chg="mod">
          <ac:chgData name="suyog yadav" userId="647b4f4eda00c196" providerId="LiveId" clId="{16C39C1D-2C60-4BDA-9116-74861661C412}" dt="2024-01-15T16:09:13.230" v="534" actId="20577"/>
          <ac:spMkLst>
            <pc:docMk/>
            <pc:sldMk cId="1033398167" sldId="279"/>
            <ac:spMk id="2" creationId="{E5F191A4-7839-4F63-B17C-7C366C59488C}"/>
          </ac:spMkLst>
        </pc:spChg>
        <pc:spChg chg="mod">
          <ac:chgData name="suyog yadav" userId="647b4f4eda00c196" providerId="LiveId" clId="{16C39C1D-2C60-4BDA-9116-74861661C412}" dt="2024-01-15T16:10:07.326" v="559" actId="20577"/>
          <ac:spMkLst>
            <pc:docMk/>
            <pc:sldMk cId="1033398167" sldId="279"/>
            <ac:spMk id="23" creationId="{2E6EF846-CF51-4E45-AE4E-FBAD689FDF3E}"/>
          </ac:spMkLst>
        </pc:spChg>
        <pc:picChg chg="add mod">
          <ac:chgData name="suyog yadav" userId="647b4f4eda00c196" providerId="LiveId" clId="{16C39C1D-2C60-4BDA-9116-74861661C412}" dt="2024-01-15T16:10:28.251" v="565" actId="1076"/>
          <ac:picMkLst>
            <pc:docMk/>
            <pc:sldMk cId="1033398167" sldId="279"/>
            <ac:picMk id="4" creationId="{D024F994-A246-4FD7-B0E9-21D08D802CCC}"/>
          </ac:picMkLst>
        </pc:picChg>
        <pc:picChg chg="del">
          <ac:chgData name="suyog yadav" userId="647b4f4eda00c196" providerId="LiveId" clId="{16C39C1D-2C60-4BDA-9116-74861661C412}" dt="2024-01-15T16:09:43.269" v="535" actId="21"/>
          <ac:picMkLst>
            <pc:docMk/>
            <pc:sldMk cId="1033398167" sldId="279"/>
            <ac:picMk id="25" creationId="{395C7FD9-A284-4D92-AFC9-F9871AD881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yogyadav404/ABX-Store-Analysis-SQ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093" y="1041400"/>
            <a:ext cx="7096933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ABX 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Suyog Yadav​</a:t>
            </a:r>
          </a:p>
          <a:p>
            <a:r>
              <a:rPr lang="en-US" dirty="0"/>
              <a:t>yadavsuyog623@gmail.com</a:t>
            </a:r>
          </a:p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ABX Store want to increase their sales in United States by 20%.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need information on where to run ad campaigns and which customers to target with their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require thorough information so they can prepare a good strategy to increase their sales.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7C0F9A-2AEC-4D81-B82D-FB857DC716C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ABX 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Exploration &amp; Cleaning.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348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Explore Entity Relationship Diagram.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Explore &amp; understanding the data before analysis.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any issues or error found in data, clean it before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8DA0FA-D69F-4EAE-87DB-FAC4753C485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ABX 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Analysis Process.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348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List Top 3 products by revenue.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Show Top 3 months of the year by revenue.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Show Top 3 states where Top 3 products are purchased in high quantity.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Show which group people generated most revenue in Top 3 states.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8DA0FA-D69F-4EAE-87DB-FAC4753C485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ABX 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1019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Top 3 products by Revenue.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536E0AD-EDD5-42D0-A0C1-C576145DF9D9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ABX Store Sales Analysis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E6EF846-CF51-4E45-AE4E-FBAD689F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08629"/>
            <a:ext cx="8800599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Top 3 products that generated most amount of revenue for the ABX store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5C7FD9-A284-4D92-AFC9-F9871AD8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28" y="3125670"/>
            <a:ext cx="5195710" cy="20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Top 3 Months by Revenue.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536E0AD-EDD5-42D0-A0C1-C576145DF9D9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ABX Store Sales Analysis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E6EF846-CF51-4E45-AE4E-FBAD689F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08629"/>
            <a:ext cx="8800599" cy="2828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May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March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November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F6646-3F4C-4649-8184-BEE95768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09" y="2204477"/>
            <a:ext cx="4267724" cy="21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Top 3 States by Items Purchased.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536E0AD-EDD5-42D0-A0C1-C576145DF9D9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ABX Store Sales Analysis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E6EF846-CF51-4E45-AE4E-FBAD689F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08629"/>
            <a:ext cx="8800599" cy="2828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Atlanta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Miami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Chicago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4F994-A246-4FD7-B0E9-21D08D80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27411"/>
            <a:ext cx="3838222" cy="21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9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Top Age group by Revenue Generated.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536E0AD-EDD5-42D0-A0C1-C576145DF9D9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ABX Store Sales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FE9BA-F240-469F-85A8-D2217D4E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323" y="2466713"/>
            <a:ext cx="4703788" cy="1924574"/>
          </a:xfrm>
        </p:spPr>
      </p:pic>
    </p:spTree>
    <p:extLst>
      <p:ext uri="{BB962C8B-B14F-4D97-AF65-F5344CB8AC3E}">
        <p14:creationId xmlns:p14="http://schemas.microsoft.com/office/powerpoint/2010/main" val="23259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1576C-0CC7-4616-A1BB-9C6D2C73AB7F}"/>
              </a:ext>
            </a:extLst>
          </p:cNvPr>
          <p:cNvSpPr txBox="1"/>
          <p:nvPr/>
        </p:nvSpPr>
        <p:spPr>
          <a:xfrm>
            <a:off x="1167492" y="1817511"/>
            <a:ext cx="977918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ABX Store need to focus on Laptop, Watches and Tv’s as they generated more revenue and in high demand.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ABX Store need to target customers in Atlanta, Miami and Chicago and can run ad campaigns  for top 3 products in this states.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are high in March, May and November so, ABX store need to run more ad campaigns in this months.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People ageing between 31-50 generated more revenue so, this age group should be targeted through ad campaigns.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085AF5-9EFF-462B-B878-D78125115043}"/>
              </a:ext>
            </a:extLst>
          </p:cNvPr>
          <p:cNvSpPr txBox="1">
            <a:spLocks/>
          </p:cNvSpPr>
          <p:nvPr/>
        </p:nvSpPr>
        <p:spPr>
          <a:xfrm>
            <a:off x="4038600" y="62944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ABX 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354</TotalTime>
  <Words>319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ABX Store Sales Analysis</vt:lpstr>
      <vt:lpstr>Problem Statement</vt:lpstr>
      <vt:lpstr>Data Exploration &amp; Cleaning.</vt:lpstr>
      <vt:lpstr>Data Analysis Process.</vt:lpstr>
      <vt:lpstr>Top 3 products by Revenue.</vt:lpstr>
      <vt:lpstr>Top 3 Months by Revenue.</vt:lpstr>
      <vt:lpstr>Top 3 States by Items Purchased.</vt:lpstr>
      <vt:lpstr>Top Age group by Revenue Generated.</vt:lpstr>
      <vt:lpstr>Insights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ABX Store Sales</dc:title>
  <dc:creator>suyog yadav</dc:creator>
  <cp:lastModifiedBy>suyog yadav</cp:lastModifiedBy>
  <cp:revision>9</cp:revision>
  <dcterms:created xsi:type="dcterms:W3CDTF">2024-01-15T10:36:35Z</dcterms:created>
  <dcterms:modified xsi:type="dcterms:W3CDTF">2024-01-15T16:31:27Z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