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D8066-4B0E-434B-B6B1-BC14D9039DD4}" v="235" dt="2023-12-19T09:06:10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수용" userId="8334980b-cd23-4f52-9666-37c718897189" providerId="ADAL" clId="{16ED8066-4B0E-434B-B6B1-BC14D9039DD4}"/>
    <pc:docChg chg="undo custSel addSld delSld modSld">
      <pc:chgData name="최수용" userId="8334980b-cd23-4f52-9666-37c718897189" providerId="ADAL" clId="{16ED8066-4B0E-434B-B6B1-BC14D9039DD4}" dt="2023-12-19T09:06:28.881" v="3437" actId="1076"/>
      <pc:docMkLst>
        <pc:docMk/>
      </pc:docMkLst>
      <pc:sldChg chg="modSp mod">
        <pc:chgData name="최수용" userId="8334980b-cd23-4f52-9666-37c718897189" providerId="ADAL" clId="{16ED8066-4B0E-434B-B6B1-BC14D9039DD4}" dt="2023-12-19T08:12:44.488" v="8" actId="1076"/>
        <pc:sldMkLst>
          <pc:docMk/>
          <pc:sldMk cId="2636966007" sldId="258"/>
        </pc:sldMkLst>
        <pc:spChg chg="mod">
          <ac:chgData name="최수용" userId="8334980b-cd23-4f52-9666-37c718897189" providerId="ADAL" clId="{16ED8066-4B0E-434B-B6B1-BC14D9039DD4}" dt="2023-12-19T08:12:44.488" v="8" actId="1076"/>
          <ac:spMkLst>
            <pc:docMk/>
            <pc:sldMk cId="2636966007" sldId="258"/>
            <ac:spMk id="2" creationId="{56E35A49-B59E-DB21-DCA2-B1918C066060}"/>
          </ac:spMkLst>
        </pc:spChg>
        <pc:spChg chg="mod">
          <ac:chgData name="최수용" userId="8334980b-cd23-4f52-9666-37c718897189" providerId="ADAL" clId="{16ED8066-4B0E-434B-B6B1-BC14D9039DD4}" dt="2023-12-19T08:12:36.167" v="6" actId="1076"/>
          <ac:spMkLst>
            <pc:docMk/>
            <pc:sldMk cId="2636966007" sldId="258"/>
            <ac:spMk id="3" creationId="{5D8297D7-FF4D-B329-1B8C-7DEE7374CD83}"/>
          </ac:spMkLst>
        </pc:spChg>
      </pc:sldChg>
      <pc:sldChg chg="modSp new mod">
        <pc:chgData name="최수용" userId="8334980b-cd23-4f52-9666-37c718897189" providerId="ADAL" clId="{16ED8066-4B0E-434B-B6B1-BC14D9039DD4}" dt="2023-12-19T08:17:06.454" v="335" actId="20577"/>
        <pc:sldMkLst>
          <pc:docMk/>
          <pc:sldMk cId="3628751514" sldId="259"/>
        </pc:sldMkLst>
        <pc:spChg chg="mod">
          <ac:chgData name="최수용" userId="8334980b-cd23-4f52-9666-37c718897189" providerId="ADAL" clId="{16ED8066-4B0E-434B-B6B1-BC14D9039DD4}" dt="2023-12-19T08:14:09.741" v="41" actId="1076"/>
          <ac:spMkLst>
            <pc:docMk/>
            <pc:sldMk cId="3628751514" sldId="259"/>
            <ac:spMk id="2" creationId="{81B2A18E-372C-26F6-219E-F1B43C84AAAB}"/>
          </ac:spMkLst>
        </pc:spChg>
        <pc:spChg chg="mod">
          <ac:chgData name="최수용" userId="8334980b-cd23-4f52-9666-37c718897189" providerId="ADAL" clId="{16ED8066-4B0E-434B-B6B1-BC14D9039DD4}" dt="2023-12-19T08:17:06.454" v="335" actId="20577"/>
          <ac:spMkLst>
            <pc:docMk/>
            <pc:sldMk cId="3628751514" sldId="259"/>
            <ac:spMk id="3" creationId="{18015054-90A6-7019-028C-259E2FC4D218}"/>
          </ac:spMkLst>
        </pc:spChg>
      </pc:sldChg>
      <pc:sldChg chg="modSp new del mod">
        <pc:chgData name="최수용" userId="8334980b-cd23-4f52-9666-37c718897189" providerId="ADAL" clId="{16ED8066-4B0E-434B-B6B1-BC14D9039DD4}" dt="2023-12-19T08:38:22.068" v="817" actId="2696"/>
        <pc:sldMkLst>
          <pc:docMk/>
          <pc:sldMk cId="2195472961" sldId="260"/>
        </pc:sldMkLst>
        <pc:spChg chg="mod">
          <ac:chgData name="최수용" userId="8334980b-cd23-4f52-9666-37c718897189" providerId="ADAL" clId="{16ED8066-4B0E-434B-B6B1-BC14D9039DD4}" dt="2023-12-19T08:38:17.871" v="816" actId="20577"/>
          <ac:spMkLst>
            <pc:docMk/>
            <pc:sldMk cId="2195472961" sldId="260"/>
            <ac:spMk id="2" creationId="{C7E200E8-2A6C-6821-29AD-020C8FE85176}"/>
          </ac:spMkLst>
        </pc:spChg>
      </pc:sldChg>
      <pc:sldChg chg="new del">
        <pc:chgData name="최수용" userId="8334980b-cd23-4f52-9666-37c718897189" providerId="ADAL" clId="{16ED8066-4B0E-434B-B6B1-BC14D9039DD4}" dt="2023-12-19T08:25:45.169" v="339" actId="2696"/>
        <pc:sldMkLst>
          <pc:docMk/>
          <pc:sldMk cId="1096784808" sldId="261"/>
        </pc:sldMkLst>
      </pc:sldChg>
      <pc:sldChg chg="modSp add mod">
        <pc:chgData name="최수용" userId="8334980b-cd23-4f52-9666-37c718897189" providerId="ADAL" clId="{16ED8066-4B0E-434B-B6B1-BC14D9039DD4}" dt="2023-12-19T08:29:39.656" v="810" actId="20577"/>
        <pc:sldMkLst>
          <pc:docMk/>
          <pc:sldMk cId="1973998164" sldId="262"/>
        </pc:sldMkLst>
        <pc:spChg chg="mod">
          <ac:chgData name="최수용" userId="8334980b-cd23-4f52-9666-37c718897189" providerId="ADAL" clId="{16ED8066-4B0E-434B-B6B1-BC14D9039DD4}" dt="2023-12-19T08:29:39.656" v="810" actId="20577"/>
          <ac:spMkLst>
            <pc:docMk/>
            <pc:sldMk cId="1973998164" sldId="262"/>
            <ac:spMk id="3" creationId="{5D8297D7-FF4D-B329-1B8C-7DEE7374CD83}"/>
          </ac:spMkLst>
        </pc:spChg>
      </pc:sldChg>
      <pc:sldChg chg="addSp modSp new mod">
        <pc:chgData name="최수용" userId="8334980b-cd23-4f52-9666-37c718897189" providerId="ADAL" clId="{16ED8066-4B0E-434B-B6B1-BC14D9039DD4}" dt="2023-12-19T08:54:27.393" v="1950" actId="27636"/>
        <pc:sldMkLst>
          <pc:docMk/>
          <pc:sldMk cId="2408795031" sldId="263"/>
        </pc:sldMkLst>
        <pc:spChg chg="mod">
          <ac:chgData name="최수용" userId="8334980b-cd23-4f52-9666-37c718897189" providerId="ADAL" clId="{16ED8066-4B0E-434B-B6B1-BC14D9039DD4}" dt="2023-12-19T08:38:54.682" v="870" actId="113"/>
          <ac:spMkLst>
            <pc:docMk/>
            <pc:sldMk cId="2408795031" sldId="263"/>
            <ac:spMk id="2" creationId="{391B4581-AA0E-095D-73B0-6258E438C08F}"/>
          </ac:spMkLst>
        </pc:spChg>
        <pc:spChg chg="mod">
          <ac:chgData name="최수용" userId="8334980b-cd23-4f52-9666-37c718897189" providerId="ADAL" clId="{16ED8066-4B0E-434B-B6B1-BC14D9039DD4}" dt="2023-12-19T08:54:27.393" v="1950" actId="27636"/>
          <ac:spMkLst>
            <pc:docMk/>
            <pc:sldMk cId="2408795031" sldId="263"/>
            <ac:spMk id="3" creationId="{0553E6F2-3555-8A8D-39BC-52AFD3A3A891}"/>
          </ac:spMkLst>
        </pc:spChg>
        <pc:picChg chg="add mod">
          <ac:chgData name="최수용" userId="8334980b-cd23-4f52-9666-37c718897189" providerId="ADAL" clId="{16ED8066-4B0E-434B-B6B1-BC14D9039DD4}" dt="2023-12-19T08:44:26.059" v="1161" actId="1076"/>
          <ac:picMkLst>
            <pc:docMk/>
            <pc:sldMk cId="2408795031" sldId="263"/>
            <ac:picMk id="5" creationId="{86612862-73AB-3394-9C6D-05274910C5E0}"/>
          </ac:picMkLst>
        </pc:picChg>
        <pc:picChg chg="add mod">
          <ac:chgData name="최수용" userId="8334980b-cd23-4f52-9666-37c718897189" providerId="ADAL" clId="{16ED8066-4B0E-434B-B6B1-BC14D9039DD4}" dt="2023-12-19T08:43:43.247" v="1152" actId="1076"/>
          <ac:picMkLst>
            <pc:docMk/>
            <pc:sldMk cId="2408795031" sldId="263"/>
            <ac:picMk id="7" creationId="{6AB0B567-931A-51C2-A1E4-B1896CA62577}"/>
          </ac:picMkLst>
        </pc:picChg>
        <pc:picChg chg="add mod">
          <ac:chgData name="최수용" userId="8334980b-cd23-4f52-9666-37c718897189" providerId="ADAL" clId="{16ED8066-4B0E-434B-B6B1-BC14D9039DD4}" dt="2023-12-19T08:44:23.779" v="1160" actId="1076"/>
          <ac:picMkLst>
            <pc:docMk/>
            <pc:sldMk cId="2408795031" sldId="263"/>
            <ac:picMk id="9" creationId="{F7874368-84F4-66D4-4A72-7F4B00CDB7FC}"/>
          </ac:picMkLst>
        </pc:picChg>
      </pc:sldChg>
      <pc:sldChg chg="addSp delSp modSp add mod">
        <pc:chgData name="최수용" userId="8334980b-cd23-4f52-9666-37c718897189" providerId="ADAL" clId="{16ED8066-4B0E-434B-B6B1-BC14D9039DD4}" dt="2023-12-19T08:55:42.366" v="2004" actId="207"/>
        <pc:sldMkLst>
          <pc:docMk/>
          <pc:sldMk cId="942711621" sldId="264"/>
        </pc:sldMkLst>
        <pc:spChg chg="mod">
          <ac:chgData name="최수용" userId="8334980b-cd23-4f52-9666-37c718897189" providerId="ADAL" clId="{16ED8066-4B0E-434B-B6B1-BC14D9039DD4}" dt="2023-12-19T08:39:14.705" v="887" actId="20577"/>
          <ac:spMkLst>
            <pc:docMk/>
            <pc:sldMk cId="942711621" sldId="264"/>
            <ac:spMk id="2" creationId="{391B4581-AA0E-095D-73B0-6258E438C08F}"/>
          </ac:spMkLst>
        </pc:spChg>
        <pc:spChg chg="mod">
          <ac:chgData name="최수용" userId="8334980b-cd23-4f52-9666-37c718897189" providerId="ADAL" clId="{16ED8066-4B0E-434B-B6B1-BC14D9039DD4}" dt="2023-12-19T08:55:42.366" v="2004" actId="207"/>
          <ac:spMkLst>
            <pc:docMk/>
            <pc:sldMk cId="942711621" sldId="264"/>
            <ac:spMk id="3" creationId="{0553E6F2-3555-8A8D-39BC-52AFD3A3A891}"/>
          </ac:spMkLst>
        </pc:spChg>
        <pc:picChg chg="add del mod">
          <ac:chgData name="최수용" userId="8334980b-cd23-4f52-9666-37c718897189" providerId="ADAL" clId="{16ED8066-4B0E-434B-B6B1-BC14D9039DD4}" dt="2023-12-19T08:53:29.075" v="1898" actId="478"/>
          <ac:picMkLst>
            <pc:docMk/>
            <pc:sldMk cId="942711621" sldId="264"/>
            <ac:picMk id="5" creationId="{7CB4B321-C033-A73F-2F04-1B01763BDCCF}"/>
          </ac:picMkLst>
        </pc:picChg>
        <pc:picChg chg="add mod">
          <ac:chgData name="최수용" userId="8334980b-cd23-4f52-9666-37c718897189" providerId="ADAL" clId="{16ED8066-4B0E-434B-B6B1-BC14D9039DD4}" dt="2023-12-19T08:48:13.423" v="1594" actId="1076"/>
          <ac:picMkLst>
            <pc:docMk/>
            <pc:sldMk cId="942711621" sldId="264"/>
            <ac:picMk id="7" creationId="{638C2D6C-2709-31D6-CB63-F6CBCCA4F4B1}"/>
          </ac:picMkLst>
        </pc:picChg>
        <pc:picChg chg="add mod">
          <ac:chgData name="최수용" userId="8334980b-cd23-4f52-9666-37c718897189" providerId="ADAL" clId="{16ED8066-4B0E-434B-B6B1-BC14D9039DD4}" dt="2023-12-19T08:49:00.203" v="1597" actId="1076"/>
          <ac:picMkLst>
            <pc:docMk/>
            <pc:sldMk cId="942711621" sldId="264"/>
            <ac:picMk id="9" creationId="{C7FC10A7-2E69-C24A-5864-F9A02C7341B3}"/>
          </ac:picMkLst>
        </pc:picChg>
        <pc:picChg chg="add mod">
          <ac:chgData name="최수용" userId="8334980b-cd23-4f52-9666-37c718897189" providerId="ADAL" clId="{16ED8066-4B0E-434B-B6B1-BC14D9039DD4}" dt="2023-12-19T08:53:37.068" v="1901" actId="1076"/>
          <ac:picMkLst>
            <pc:docMk/>
            <pc:sldMk cId="942711621" sldId="264"/>
            <ac:picMk id="11" creationId="{4D8262CF-677F-B6C2-D812-0255C55515FC}"/>
          </ac:picMkLst>
        </pc:picChg>
      </pc:sldChg>
      <pc:sldChg chg="addSp modSp add mod">
        <pc:chgData name="최수용" userId="8334980b-cd23-4f52-9666-37c718897189" providerId="ADAL" clId="{16ED8066-4B0E-434B-B6B1-BC14D9039DD4}" dt="2023-12-19T08:42:08.501" v="1141" actId="27636"/>
        <pc:sldMkLst>
          <pc:docMk/>
          <pc:sldMk cId="733680162" sldId="265"/>
        </pc:sldMkLst>
        <pc:spChg chg="mod">
          <ac:chgData name="최수용" userId="8334980b-cd23-4f52-9666-37c718897189" providerId="ADAL" clId="{16ED8066-4B0E-434B-B6B1-BC14D9039DD4}" dt="2023-12-19T08:39:22.507" v="903" actId="20577"/>
          <ac:spMkLst>
            <pc:docMk/>
            <pc:sldMk cId="733680162" sldId="265"/>
            <ac:spMk id="2" creationId="{391B4581-AA0E-095D-73B0-6258E438C08F}"/>
          </ac:spMkLst>
        </pc:spChg>
        <pc:spChg chg="mod">
          <ac:chgData name="최수용" userId="8334980b-cd23-4f52-9666-37c718897189" providerId="ADAL" clId="{16ED8066-4B0E-434B-B6B1-BC14D9039DD4}" dt="2023-12-19T08:42:08.501" v="1141" actId="27636"/>
          <ac:spMkLst>
            <pc:docMk/>
            <pc:sldMk cId="733680162" sldId="265"/>
            <ac:spMk id="3" creationId="{0553E6F2-3555-8A8D-39BC-52AFD3A3A891}"/>
          </ac:spMkLst>
        </pc:spChg>
        <pc:picChg chg="add mod">
          <ac:chgData name="최수용" userId="8334980b-cd23-4f52-9666-37c718897189" providerId="ADAL" clId="{16ED8066-4B0E-434B-B6B1-BC14D9039DD4}" dt="2023-12-19T08:40:38.155" v="915" actId="1076"/>
          <ac:picMkLst>
            <pc:docMk/>
            <pc:sldMk cId="733680162" sldId="265"/>
            <ac:picMk id="5" creationId="{73F37A97-3A25-C583-5D6C-91A0FF902883}"/>
          </ac:picMkLst>
        </pc:picChg>
      </pc:sldChg>
      <pc:sldChg chg="modSp new mod">
        <pc:chgData name="최수용" userId="8334980b-cd23-4f52-9666-37c718897189" providerId="ADAL" clId="{16ED8066-4B0E-434B-B6B1-BC14D9039DD4}" dt="2023-12-19T09:02:21.537" v="2838"/>
        <pc:sldMkLst>
          <pc:docMk/>
          <pc:sldMk cId="1077583317" sldId="266"/>
        </pc:sldMkLst>
        <pc:spChg chg="mod">
          <ac:chgData name="최수용" userId="8334980b-cd23-4f52-9666-37c718897189" providerId="ADAL" clId="{16ED8066-4B0E-434B-B6B1-BC14D9039DD4}" dt="2023-12-19T09:02:21.537" v="2838"/>
          <ac:spMkLst>
            <pc:docMk/>
            <pc:sldMk cId="1077583317" sldId="266"/>
            <ac:spMk id="2" creationId="{F4A0F7A5-E646-CFA9-60A6-E3260A72D2D4}"/>
          </ac:spMkLst>
        </pc:spChg>
        <pc:spChg chg="mod">
          <ac:chgData name="최수용" userId="8334980b-cd23-4f52-9666-37c718897189" providerId="ADAL" clId="{16ED8066-4B0E-434B-B6B1-BC14D9039DD4}" dt="2023-12-19T09:01:44.115" v="2830" actId="20577"/>
          <ac:spMkLst>
            <pc:docMk/>
            <pc:sldMk cId="1077583317" sldId="266"/>
            <ac:spMk id="3" creationId="{8FE9D4A0-7146-AFA3-D3BB-EF37B4CABE0C}"/>
          </ac:spMkLst>
        </pc:spChg>
      </pc:sldChg>
      <pc:sldChg chg="modSp new mod">
        <pc:chgData name="최수용" userId="8334980b-cd23-4f52-9666-37c718897189" providerId="ADAL" clId="{16ED8066-4B0E-434B-B6B1-BC14D9039DD4}" dt="2023-12-19T09:06:28.881" v="3437" actId="1076"/>
        <pc:sldMkLst>
          <pc:docMk/>
          <pc:sldMk cId="97939298" sldId="267"/>
        </pc:sldMkLst>
        <pc:spChg chg="mod">
          <ac:chgData name="최수용" userId="8334980b-cd23-4f52-9666-37c718897189" providerId="ADAL" clId="{16ED8066-4B0E-434B-B6B1-BC14D9039DD4}" dt="2023-12-19T09:02:26.473" v="2840" actId="20577"/>
          <ac:spMkLst>
            <pc:docMk/>
            <pc:sldMk cId="97939298" sldId="267"/>
            <ac:spMk id="2" creationId="{ABB6234E-61A0-6460-2D72-3F6F41D8CD9A}"/>
          </ac:spMkLst>
        </pc:spChg>
        <pc:spChg chg="mod">
          <ac:chgData name="최수용" userId="8334980b-cd23-4f52-9666-37c718897189" providerId="ADAL" clId="{16ED8066-4B0E-434B-B6B1-BC14D9039DD4}" dt="2023-12-19T09:06:28.881" v="3437" actId="1076"/>
          <ac:spMkLst>
            <pc:docMk/>
            <pc:sldMk cId="97939298" sldId="267"/>
            <ac:spMk id="3" creationId="{79FF38A7-B8D7-3017-4B81-5CA93E6C6D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0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39CB-B16E-4D67-87D4-F449FA5189ED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F5C4-3A2E-4144-817D-4D24054B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7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85FFE-734B-EF38-C767-49C2FA147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3" y="693530"/>
            <a:ext cx="9488557" cy="26971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치매 고위험군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라이프로그분석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51B5C7-8A2B-4845-DEFE-F281DE836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943" y="4104369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컴퓨터공학과 </a:t>
            </a:r>
            <a:r>
              <a:rPr lang="en-US" altLang="ko-KR" dirty="0"/>
              <a:t>202011939 </a:t>
            </a:r>
            <a:r>
              <a:rPr lang="ko-KR" altLang="en-US" dirty="0"/>
              <a:t>최수용</a:t>
            </a:r>
          </a:p>
        </p:txBody>
      </p:sp>
    </p:spTree>
    <p:extLst>
      <p:ext uri="{BB962C8B-B14F-4D97-AF65-F5344CB8AC3E}">
        <p14:creationId xmlns:p14="http://schemas.microsoft.com/office/powerpoint/2010/main" val="337582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234E-61A0-6460-2D72-3F6F41D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기계학습 고찰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F38A7-B8D7-3017-4B81-5CA93E6C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86" y="1741118"/>
            <a:ext cx="10758814" cy="459868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각 클래스의 데이터의 비율이 불균형이었다</a:t>
            </a:r>
            <a:r>
              <a:rPr lang="en-US" altLang="ko-KR" dirty="0"/>
              <a:t>. </a:t>
            </a:r>
            <a:r>
              <a:rPr lang="ko-KR" altLang="en-US" dirty="0"/>
              <a:t>클래스별 데이터의 비율을 조정하고 더 많은 학습 데이터를 확보하여 학습하면 더 높은 정확도를 얻을 것이라고 생각한다</a:t>
            </a:r>
            <a:r>
              <a:rPr lang="en-US" altLang="ko-KR" dirty="0"/>
              <a:t>.  </a:t>
            </a:r>
          </a:p>
          <a:p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dirty="0"/>
              <a:t>데이터셋들을 </a:t>
            </a:r>
            <a:r>
              <a:rPr lang="ko-KR" altLang="en-US" dirty="0" err="1"/>
              <a:t>전처리할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en-US" altLang="ko-KR" dirty="0"/>
              <a:t>email</a:t>
            </a:r>
            <a:r>
              <a:rPr lang="ko-KR" altLang="en-US" dirty="0"/>
              <a:t>을 가지는 참가자</a:t>
            </a:r>
            <a:r>
              <a:rPr lang="en-US" altLang="ko-KR" dirty="0"/>
              <a:t>(</a:t>
            </a:r>
            <a:r>
              <a:rPr lang="ko-KR" altLang="en-US" dirty="0"/>
              <a:t>동일인</a:t>
            </a:r>
            <a:r>
              <a:rPr lang="en-US" altLang="ko-KR" dirty="0"/>
              <a:t>)</a:t>
            </a:r>
            <a:r>
              <a:rPr lang="ko-KR" altLang="en-US" dirty="0"/>
              <a:t>의 모든 데이터의 평균을 구해서 하나의 데이터로 만들어 학습 데이터의 개수가 적어졌다</a:t>
            </a:r>
            <a:r>
              <a:rPr lang="en-US" altLang="ko-KR" dirty="0"/>
              <a:t>. </a:t>
            </a:r>
            <a:r>
              <a:rPr lang="ko-KR" altLang="en-US" dirty="0"/>
              <a:t>하나의 데이터로 만들지 않고 학습을 시켰다면 정확도가 더 높아지지 않았을까 하는 생각이 든다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8018-ED7D-D4A7-4531-E5A46270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66" y="90263"/>
            <a:ext cx="10568906" cy="1431673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프로젝트의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FC0EC-5D45-43D3-DD61-A5214A44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19" y="135318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인지 정상</a:t>
            </a:r>
            <a:r>
              <a:rPr lang="en-US" altLang="ko-KR" dirty="0"/>
              <a:t>(CN), </a:t>
            </a:r>
            <a:r>
              <a:rPr lang="ko-KR" altLang="en-US" dirty="0"/>
              <a:t>경도 인지 장애</a:t>
            </a:r>
            <a:r>
              <a:rPr lang="en-US" altLang="ko-KR" dirty="0"/>
              <a:t>(MCI), </a:t>
            </a:r>
            <a:r>
              <a:rPr lang="ko-KR" altLang="en-US" dirty="0"/>
              <a:t>치매</a:t>
            </a:r>
            <a:r>
              <a:rPr lang="en-US" altLang="ko-KR" dirty="0"/>
              <a:t>(Dem)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가지의 클래스별 참가자들의 하루 활동</a:t>
            </a:r>
            <a:r>
              <a:rPr lang="en-US" altLang="ko-KR" dirty="0"/>
              <a:t>, </a:t>
            </a:r>
            <a:r>
              <a:rPr lang="ko-KR" altLang="en-US" dirty="0"/>
              <a:t>수면</a:t>
            </a:r>
            <a:r>
              <a:rPr lang="en-US" altLang="ko-KR" dirty="0"/>
              <a:t>, </a:t>
            </a:r>
            <a:r>
              <a:rPr lang="ko-KR" altLang="en-US" dirty="0"/>
              <a:t>인지 기능 테스트 결과의 차이점을 알아보고자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AI</a:t>
            </a:r>
            <a:r>
              <a:rPr lang="ko-KR" altLang="en-US" dirty="0"/>
              <a:t>허브에서 </a:t>
            </a:r>
            <a:r>
              <a:rPr lang="en-US" altLang="ko-KR" dirty="0"/>
              <a:t>“</a:t>
            </a:r>
            <a:r>
              <a:rPr lang="ko-KR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F0502020204030204" pitchFamily="2" charset="0"/>
              </a:rPr>
              <a:t>치매 고위험군 웨어러블 라이프로그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” </a:t>
            </a:r>
            <a:r>
              <a:rPr lang="ko-KR" altLang="en-US" dirty="0">
                <a:solidFill>
                  <a:srgbClr val="000000"/>
                </a:solidFill>
                <a:latin typeface="Roboto" panose="020F0502020204030204" pitchFamily="2" charset="0"/>
              </a:rPr>
              <a:t>데이터를 다운받아 프로젝트를 진행하였다</a:t>
            </a:r>
            <a:r>
              <a:rPr lang="en-US" altLang="ko-KR" dirty="0">
                <a:solidFill>
                  <a:srgbClr val="000000"/>
                </a:solidFill>
                <a:latin typeface="Roboto" panose="020F0502020204030204" pitchFamily="2" charset="0"/>
              </a:rPr>
              <a:t>. </a:t>
            </a:r>
            <a:endParaRPr lang="ko-KR" altLang="en-US" b="1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33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35A49-B59E-DB21-DCA2-B1918C0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1" y="243225"/>
            <a:ext cx="3646118" cy="765121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297D7-FF4D-B329-1B8C-7DEE7374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21" y="1261900"/>
            <a:ext cx="10856701" cy="504495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train_activity.csv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참가자들의 하루 활동을 기록한 데이터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met(1</a:t>
            </a:r>
            <a:r>
              <a:rPr lang="ko-KR" altLang="en-US" dirty="0"/>
              <a:t>분간 소비되는 단위 체중당 에너지 소비량</a:t>
            </a:r>
            <a:r>
              <a:rPr lang="en-US" altLang="ko-KR" dirty="0"/>
              <a:t>)</a:t>
            </a:r>
            <a:r>
              <a:rPr lang="ko-KR" altLang="en-US" dirty="0"/>
              <a:t>가 어느 정도인지</a:t>
            </a:r>
            <a:r>
              <a:rPr lang="en-US" altLang="ko-KR" dirty="0"/>
              <a:t>, </a:t>
            </a:r>
            <a:r>
              <a:rPr lang="ko-KR" altLang="en-US" dirty="0"/>
              <a:t>고강도 활동은 얼마나 했는지</a:t>
            </a:r>
            <a:r>
              <a:rPr lang="en-US" altLang="ko-KR" dirty="0"/>
              <a:t>,  </a:t>
            </a:r>
            <a:r>
              <a:rPr lang="ko-KR" altLang="en-US" dirty="0"/>
              <a:t>몇 걸음을 걸었는지 등을 알려준다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train_sleep.csv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참가자들의 수면 활동을 기록한 데이터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총 수면 시간</a:t>
            </a:r>
            <a:r>
              <a:rPr lang="en-US" altLang="ko-KR" dirty="0"/>
              <a:t>, </a:t>
            </a:r>
            <a:r>
              <a:rPr lang="ko-KR" altLang="en-US" dirty="0" err="1"/>
              <a:t>램수면</a:t>
            </a:r>
            <a:r>
              <a:rPr lang="ko-KR" altLang="en-US" dirty="0"/>
              <a:t> 시간</a:t>
            </a:r>
            <a:r>
              <a:rPr lang="en-US" altLang="ko-KR" dirty="0"/>
              <a:t>, </a:t>
            </a:r>
            <a:r>
              <a:rPr lang="ko-KR" altLang="en-US" dirty="0"/>
              <a:t>중간에 얼마나 깼는지 등의 정보를 알려준다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train_mmse.csv</a:t>
            </a:r>
          </a:p>
          <a:p>
            <a:pPr lvl="1"/>
            <a:r>
              <a:rPr lang="ko-KR" altLang="en-US" dirty="0"/>
              <a:t>참가자들의 인지 능력을 검사한 결과를 기록한 데이터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696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35A49-B59E-DB21-DCA2-B1918C0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1" y="243225"/>
            <a:ext cx="3646118" cy="765121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297D7-FF4D-B329-1B8C-7DEE7374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48" y="1321496"/>
            <a:ext cx="10670696" cy="5148198"/>
          </a:xfrm>
        </p:spPr>
        <p:txBody>
          <a:bodyPr/>
          <a:lstStyle/>
          <a:p>
            <a:r>
              <a:rPr lang="ko-KR" altLang="en-US" dirty="0"/>
              <a:t>각 데이터셋은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‘EMAIL’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열로 참가자를 구분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training_label.csv</a:t>
            </a:r>
          </a:p>
          <a:p>
            <a:pPr lvl="1"/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Train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데이터셋의 클래스를 모아 놓은 파일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</a:rPr>
              <a:t>각 참가자들의 인지 상태를 알려준다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(Dem, CN, MCI)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399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2A18E-372C-26F6-219E-F1B43C84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341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프로젝트 진행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5054-90A6-7019-028C-259E2FC4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88" y="1433904"/>
            <a:ext cx="10589712" cy="47430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구글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colab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/>
              <a:t>환경에서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세 개의 데이터셋을 전처리하고 분석하여 각각의 데이터셋을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로지스틱 회귀 모델</a:t>
            </a:r>
            <a:r>
              <a:rPr lang="ko-KR" altLang="en-US" dirty="0"/>
              <a:t>을 이용해 학습 진행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75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4581-AA0E-095D-73B0-6258E438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4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Activity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데이터셋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3E6F2-3555-8A8D-39BC-52AFD3A3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클래스별 결과의 차이가 두드러지는 </a:t>
            </a:r>
            <a:r>
              <a:rPr lang="en-US" altLang="ko-KR" dirty="0"/>
              <a:t>3</a:t>
            </a:r>
            <a:r>
              <a:rPr lang="ko-KR" altLang="en-US" dirty="0"/>
              <a:t>개의 그래프를 가져옴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클래스와 비교했을 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치매인 경우에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활동량이 적다</a:t>
            </a:r>
            <a:r>
              <a:rPr lang="ko-KR" altLang="en-US" dirty="0"/>
              <a:t>는 것을 확인할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12862-73AB-3394-9C6D-05274910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02" y="1330036"/>
            <a:ext cx="2819992" cy="2758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B0B567-931A-51C2-A1E4-B1896CA62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27" y="1330036"/>
            <a:ext cx="2740746" cy="2740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874368-84F4-66D4-4A72-7F4B00CDB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73" y="1351615"/>
            <a:ext cx="2897217" cy="27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9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4581-AA0E-095D-73B0-6258E438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4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Sleep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데이터셋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3E6F2-3555-8A8D-39BC-52AFD3A3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치매인 경우</a:t>
            </a:r>
            <a:r>
              <a:rPr lang="en-US" altLang="ko-KR" dirty="0"/>
              <a:t>, </a:t>
            </a:r>
            <a:r>
              <a:rPr lang="ko-KR" altLang="en-US" dirty="0"/>
              <a:t>다른 인지능력을 가진 클래스보다 전체적으로 얕은 수면</a:t>
            </a:r>
            <a:r>
              <a:rPr lang="en-US" altLang="ko-KR" dirty="0"/>
              <a:t>, </a:t>
            </a:r>
            <a:r>
              <a:rPr lang="ko-KR" altLang="en-US" dirty="0"/>
              <a:t>램수면을 한다는 것으로 보아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수면의 질이 낮음</a:t>
            </a:r>
            <a:r>
              <a:rPr lang="ko-KR" altLang="en-US" dirty="0"/>
              <a:t>을 확인할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8C2D6C-2709-31D6-CB63-F6CBCCA4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82" y="1385453"/>
            <a:ext cx="2752320" cy="2273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C10A7-2E69-C24A-5864-F9A02C73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58" y="1396277"/>
            <a:ext cx="2571191" cy="2273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8262CF-677F-B6C2-D812-0255C555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204" y="1385453"/>
            <a:ext cx="2495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4581-AA0E-095D-73B0-6258E438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45"/>
            <a:ext cx="10515600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+mj-ea"/>
              </a:rPr>
              <a:t>mmse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데이터셋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3E6F2-3555-8A8D-39BC-52AFD3A3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5982" cy="487393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치매</a:t>
            </a:r>
            <a:r>
              <a:rPr lang="en-US" altLang="ko-KR" dirty="0"/>
              <a:t>(Dem)</a:t>
            </a:r>
            <a:r>
              <a:rPr lang="ko-KR" altLang="en-US" dirty="0"/>
              <a:t>인 경우 </a:t>
            </a:r>
            <a:r>
              <a:rPr lang="en-US" altLang="ko-KR" dirty="0" err="1"/>
              <a:t>mmse</a:t>
            </a:r>
            <a:r>
              <a:rPr lang="ko-KR" altLang="en-US" dirty="0"/>
              <a:t> 테스트 </a:t>
            </a:r>
            <a:r>
              <a:rPr lang="en-US" altLang="ko-KR" dirty="0"/>
              <a:t>total</a:t>
            </a:r>
            <a:r>
              <a:rPr lang="ko-KR" altLang="en-US" dirty="0"/>
              <a:t> 점수가 낮은 것을 확인</a:t>
            </a:r>
            <a:endParaRPr lang="en-US" altLang="ko-KR" dirty="0"/>
          </a:p>
          <a:p>
            <a:r>
              <a:rPr lang="ko-KR" altLang="en-US" dirty="0"/>
              <a:t>하지만 이 점수 결과만으로 </a:t>
            </a:r>
            <a:r>
              <a:rPr lang="en-US" altLang="ko-KR" dirty="0"/>
              <a:t>3</a:t>
            </a:r>
            <a:r>
              <a:rPr lang="ko-KR" altLang="en-US" dirty="0"/>
              <a:t>개의 클래스로 분류하기 어렵다고 판단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F37A97-3A25-C583-5D6C-91A0FF90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05" y="1413164"/>
            <a:ext cx="4035673" cy="30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0F7A5-E646-CFA9-60A6-E3260A72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07" y="252390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기계학습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9D4A0-7146-AFA3-D3BB-EF37B4CA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로지스틱 회귀 모델을 이용하여 학습을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학습 데이터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70%, </a:t>
            </a:r>
            <a:r>
              <a:rPr lang="ko-KR" altLang="en-US" dirty="0"/>
              <a:t>테스트 데이터 </a:t>
            </a:r>
            <a:r>
              <a:rPr lang="en-US" altLang="ko-KR" dirty="0"/>
              <a:t>30%</a:t>
            </a:r>
            <a:r>
              <a:rPr lang="ko-KR" altLang="en-US" dirty="0"/>
              <a:t>으로 분할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activity dataset</a:t>
            </a:r>
            <a:r>
              <a:rPr lang="ko-KR" altLang="en-US" dirty="0"/>
              <a:t>을 이용해 학습한 경우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정확도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61%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Sleep dataset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이용해 학습한 경우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정확도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60%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각 클래스의 데이터의 비율이 불균형이었다</a:t>
            </a:r>
            <a:r>
              <a:rPr lang="en-US" altLang="ko-KR" b="1" dirty="0"/>
              <a:t>. </a:t>
            </a:r>
            <a:r>
              <a:rPr lang="ko-KR" altLang="en-US" b="1" dirty="0"/>
              <a:t>클래스별 데이터의 비율을 조정하고 더 많은 학습 데이터를 확보하여 학습하면 더 높은 정확도를 얻을 것이라고 생각한다</a:t>
            </a:r>
            <a:r>
              <a:rPr lang="en-US" altLang="ko-KR" b="1" dirty="0"/>
              <a:t>.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758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386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Roboto</vt:lpstr>
      <vt:lpstr>Office 테마</vt:lpstr>
      <vt:lpstr>치매 고위험군 라이프로그분석 프로젝트</vt:lpstr>
      <vt:lpstr>프로젝트의 목표</vt:lpstr>
      <vt:lpstr>DataSet 소개</vt:lpstr>
      <vt:lpstr>DataSet 소개</vt:lpstr>
      <vt:lpstr>프로젝트 진행 방법</vt:lpstr>
      <vt:lpstr>Activity 데이터셋 분석 결과</vt:lpstr>
      <vt:lpstr>Sleep 데이터셋 분석 결과</vt:lpstr>
      <vt:lpstr>mmse 데이터셋 분석 결과</vt:lpstr>
      <vt:lpstr>기계학습 결과</vt:lpstr>
      <vt:lpstr>기계학습 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치매 고위험군 라이프로그분석 프로젝트</dc:title>
  <dc:creator>최수용</dc:creator>
  <cp:lastModifiedBy>최수용</cp:lastModifiedBy>
  <cp:revision>1</cp:revision>
  <dcterms:created xsi:type="dcterms:W3CDTF">2023-12-19T07:41:13Z</dcterms:created>
  <dcterms:modified xsi:type="dcterms:W3CDTF">2023-12-19T09:06:30Z</dcterms:modified>
</cp:coreProperties>
</file>