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7" r:id="rId3"/>
    <p:sldId id="261" r:id="rId4"/>
    <p:sldId id="265" r:id="rId5"/>
    <p:sldId id="276" r:id="rId6"/>
    <p:sldId id="269" r:id="rId7"/>
    <p:sldId id="262" r:id="rId8"/>
    <p:sldId id="267" r:id="rId9"/>
    <p:sldId id="268" r:id="rId10"/>
    <p:sldId id="270" r:id="rId11"/>
    <p:sldId id="272" r:id="rId12"/>
    <p:sldId id="266" r:id="rId13"/>
    <p:sldId id="273" r:id="rId14"/>
    <p:sldId id="271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FADCC"/>
    <a:srgbClr val="E46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5AB2F-871E-4B50-9AC9-36107E3A852E}" v="461" dt="2023-11-22T05:32:30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영 김" userId="78f2ecea5f65f696" providerId="LiveId" clId="{5725AB2F-871E-4B50-9AC9-36107E3A852E}"/>
    <pc:docChg chg="undo custSel addSld delSld modSld addMainMaster delMainMaster">
      <pc:chgData name="수영 김" userId="78f2ecea5f65f696" providerId="LiveId" clId="{5725AB2F-871E-4B50-9AC9-36107E3A852E}" dt="2023-11-22T05:32:30.876" v="3049" actId="20577"/>
      <pc:docMkLst>
        <pc:docMk/>
      </pc:docMkLst>
      <pc:sldChg chg="addSp delSp modSp mod setBg modClrScheme delDesignElem chgLayout">
        <pc:chgData name="수영 김" userId="78f2ecea5f65f696" providerId="LiveId" clId="{5725AB2F-871E-4B50-9AC9-36107E3A852E}" dt="2023-11-17T23:12:56.295" v="215"/>
        <pc:sldMkLst>
          <pc:docMk/>
          <pc:sldMk cId="780965050" sldId="256"/>
        </pc:sldMkLst>
        <pc:spChg chg="mod">
          <ac:chgData name="수영 김" userId="78f2ecea5f65f696" providerId="LiveId" clId="{5725AB2F-871E-4B50-9AC9-36107E3A852E}" dt="2023-11-17T23:11:10.685" v="207" actId="20577"/>
          <ac:spMkLst>
            <pc:docMk/>
            <pc:sldMk cId="780965050" sldId="256"/>
            <ac:spMk id="2" creationId="{4FA82689-0B03-C205-0502-DA2A0759F0DC}"/>
          </ac:spMkLst>
        </pc:spChg>
        <pc:spChg chg="mod">
          <ac:chgData name="수영 김" userId="78f2ecea5f65f696" providerId="LiveId" clId="{5725AB2F-871E-4B50-9AC9-36107E3A852E}" dt="2023-11-17T23:09:00.388" v="168" actId="1076"/>
          <ac:spMkLst>
            <pc:docMk/>
            <pc:sldMk cId="780965050" sldId="256"/>
            <ac:spMk id="3" creationId="{3ADA3AE3-7CC8-07D8-F4BE-138DC244945F}"/>
          </ac:spMkLst>
        </pc:spChg>
        <pc:spChg chg="add del">
          <ac:chgData name="수영 김" userId="78f2ecea5f65f696" providerId="LiveId" clId="{5725AB2F-871E-4B50-9AC9-36107E3A852E}" dt="2023-11-17T23:12:56.295" v="215"/>
          <ac:spMkLst>
            <pc:docMk/>
            <pc:sldMk cId="780965050" sldId="256"/>
            <ac:spMk id="10" creationId="{168AB93A-48BC-4C25-A3AD-C17B5A682A94}"/>
          </ac:spMkLst>
        </pc:spChg>
        <pc:spChg chg="add del">
          <ac:chgData name="수영 김" userId="78f2ecea5f65f696" providerId="LiveId" clId="{5725AB2F-871E-4B50-9AC9-36107E3A852E}" dt="2023-11-17T23:12:56.295" v="215"/>
          <ac:spMkLst>
            <pc:docMk/>
            <pc:sldMk cId="780965050" sldId="256"/>
            <ac:spMk id="12" creationId="{AF4AE179-A75B-4007-B5FA-8139ACFB9B81}"/>
          </ac:spMkLst>
        </pc:spChg>
        <pc:spChg chg="add del">
          <ac:chgData name="수영 김" userId="78f2ecea5f65f696" providerId="LiveId" clId="{5725AB2F-871E-4B50-9AC9-36107E3A852E}" dt="2023-11-17T23:12:56.295" v="215"/>
          <ac:spMkLst>
            <pc:docMk/>
            <pc:sldMk cId="780965050" sldId="256"/>
            <ac:spMk id="14" creationId="{3FCFB1DE-0B7E-48CC-BA90-B2AB0889F9D6}"/>
          </ac:spMkLst>
        </pc:spChg>
        <pc:picChg chg="add mod">
          <ac:chgData name="수영 김" userId="78f2ecea5f65f696" providerId="LiveId" clId="{5725AB2F-871E-4B50-9AC9-36107E3A852E}" dt="2023-11-17T23:11:27.589" v="210" actId="14100"/>
          <ac:picMkLst>
            <pc:docMk/>
            <pc:sldMk cId="780965050" sldId="256"/>
            <ac:picMk id="5" creationId="{469806A8-2A86-0C1E-095E-943AC25AA4AC}"/>
          </ac:picMkLst>
        </pc:picChg>
      </pc:sldChg>
      <pc:sldChg chg="addSp delSp modSp new mod modClrScheme chgLayout">
        <pc:chgData name="수영 김" userId="78f2ecea5f65f696" providerId="LiveId" clId="{5725AB2F-871E-4B50-9AC9-36107E3A852E}" dt="2023-11-18T00:19:08.455" v="1922" actId="14100"/>
        <pc:sldMkLst>
          <pc:docMk/>
          <pc:sldMk cId="4035908861" sldId="257"/>
        </pc:sldMkLst>
        <pc:spChg chg="add del mod">
          <ac:chgData name="수영 김" userId="78f2ecea5f65f696" providerId="LiveId" clId="{5725AB2F-871E-4B50-9AC9-36107E3A852E}" dt="2023-11-17T23:16:21.547" v="348" actId="478"/>
          <ac:spMkLst>
            <pc:docMk/>
            <pc:sldMk cId="4035908861" sldId="257"/>
            <ac:spMk id="2" creationId="{419E336B-6D8D-1130-5F19-5717CDF94F2C}"/>
          </ac:spMkLst>
        </pc:spChg>
        <pc:spChg chg="del mod">
          <ac:chgData name="수영 김" userId="78f2ecea5f65f696" providerId="LiveId" clId="{5725AB2F-871E-4B50-9AC9-36107E3A852E}" dt="2023-11-17T23:14:26.587" v="335" actId="26606"/>
          <ac:spMkLst>
            <pc:docMk/>
            <pc:sldMk cId="4035908861" sldId="257"/>
            <ac:spMk id="3" creationId="{08DED43E-997B-DADC-22E0-ECC6CDCA3DB3}"/>
          </ac:spMkLst>
        </pc:spChg>
        <pc:spChg chg="add del mod">
          <ac:chgData name="수영 김" userId="78f2ecea5f65f696" providerId="LiveId" clId="{5725AB2F-871E-4B50-9AC9-36107E3A852E}" dt="2023-11-17T23:12:14.380" v="212" actId="478"/>
          <ac:spMkLst>
            <pc:docMk/>
            <pc:sldMk cId="4035908861" sldId="257"/>
            <ac:spMk id="5" creationId="{B11D1684-BB29-7A4F-9C0F-40CC4114F1EE}"/>
          </ac:spMkLst>
        </pc:spChg>
        <pc:spChg chg="add del mod">
          <ac:chgData name="수영 김" userId="78f2ecea5f65f696" providerId="LiveId" clId="{5725AB2F-871E-4B50-9AC9-36107E3A852E}" dt="2023-11-17T23:16:22.500" v="349" actId="478"/>
          <ac:spMkLst>
            <pc:docMk/>
            <pc:sldMk cId="4035908861" sldId="257"/>
            <ac:spMk id="8" creationId="{376AB12A-6A45-4BCF-1192-D9D6D830AD86}"/>
          </ac:spMkLst>
        </pc:spChg>
        <pc:spChg chg="add del mod">
          <ac:chgData name="수영 김" userId="78f2ecea5f65f696" providerId="LiveId" clId="{5725AB2F-871E-4B50-9AC9-36107E3A852E}" dt="2023-11-18T00:01:23.337" v="1351" actId="478"/>
          <ac:spMkLst>
            <pc:docMk/>
            <pc:sldMk cId="4035908861" sldId="257"/>
            <ac:spMk id="9" creationId="{A616A6C4-DA98-802A-8BF3-C53EE82A83EC}"/>
          </ac:spMkLst>
        </pc:spChg>
        <pc:spChg chg="add mod">
          <ac:chgData name="수영 김" userId="78f2ecea5f65f696" providerId="LiveId" clId="{5725AB2F-871E-4B50-9AC9-36107E3A852E}" dt="2023-11-17T23:24:07.733" v="470" actId="571"/>
          <ac:spMkLst>
            <pc:docMk/>
            <pc:sldMk cId="4035908861" sldId="257"/>
            <ac:spMk id="11" creationId="{722942D3-75D2-7CF6-DC98-946B12001935}"/>
          </ac:spMkLst>
        </pc:spChg>
        <pc:spChg chg="add mod">
          <ac:chgData name="수영 김" userId="78f2ecea5f65f696" providerId="LiveId" clId="{5725AB2F-871E-4B50-9AC9-36107E3A852E}" dt="2023-11-17T23:37:13.528" v="558" actId="571"/>
          <ac:spMkLst>
            <pc:docMk/>
            <pc:sldMk cId="4035908861" sldId="257"/>
            <ac:spMk id="13" creationId="{AE53E5E9-CD33-A993-CE77-BE166B6D5398}"/>
          </ac:spMkLst>
        </pc:spChg>
        <pc:spChg chg="add mod">
          <ac:chgData name="수영 김" userId="78f2ecea5f65f696" providerId="LiveId" clId="{5725AB2F-871E-4B50-9AC9-36107E3A852E}" dt="2023-11-18T00:01:26.502" v="1358"/>
          <ac:spMkLst>
            <pc:docMk/>
            <pc:sldMk cId="4035908861" sldId="257"/>
            <ac:spMk id="14" creationId="{037D7522-2827-EF90-4A28-4C78F23D19AB}"/>
          </ac:spMkLst>
        </pc:spChg>
        <pc:graphicFrameChg chg="add mod ord">
          <ac:chgData name="수영 김" userId="78f2ecea5f65f696" providerId="LiveId" clId="{5725AB2F-871E-4B50-9AC9-36107E3A852E}" dt="2023-11-17T23:28:06.408" v="516" actId="1076"/>
          <ac:graphicFrameMkLst>
            <pc:docMk/>
            <pc:sldMk cId="4035908861" sldId="257"/>
            <ac:graphicFrameMk id="6" creationId="{CFF3124E-72EC-AB1A-93C6-415716B578E0}"/>
          </ac:graphicFrameMkLst>
        </pc:graphicFrameChg>
        <pc:graphicFrameChg chg="add del mod">
          <ac:chgData name="수영 김" userId="78f2ecea5f65f696" providerId="LiveId" clId="{5725AB2F-871E-4B50-9AC9-36107E3A852E}" dt="2023-11-17T23:17:03.561" v="357"/>
          <ac:graphicFrameMkLst>
            <pc:docMk/>
            <pc:sldMk cId="4035908861" sldId="257"/>
            <ac:graphicFrameMk id="10" creationId="{9CC5A569-1696-E13B-0DF5-5B9B92ED148B}"/>
          </ac:graphicFrameMkLst>
        </pc:graphicFrameChg>
        <pc:graphicFrameChg chg="add mod modGraphic">
          <ac:chgData name="수영 김" userId="78f2ecea5f65f696" providerId="LiveId" clId="{5725AB2F-871E-4B50-9AC9-36107E3A852E}" dt="2023-11-17T23:31:53.167" v="553" actId="207"/>
          <ac:graphicFrameMkLst>
            <pc:docMk/>
            <pc:sldMk cId="4035908861" sldId="257"/>
            <ac:graphicFrameMk id="12" creationId="{80203045-D663-5BDF-FE0F-F80F1E971BEC}"/>
          </ac:graphicFrameMkLst>
        </pc:graphicFrameChg>
        <pc:picChg chg="add mod">
          <ac:chgData name="수영 김" userId="78f2ecea5f65f696" providerId="LiveId" clId="{5725AB2F-871E-4B50-9AC9-36107E3A852E}" dt="2023-11-18T00:19:08.455" v="1922" actId="14100"/>
          <ac:picMkLst>
            <pc:docMk/>
            <pc:sldMk cId="4035908861" sldId="257"/>
            <ac:picMk id="1026" creationId="{31ECFE90-EAC0-6B49-342B-3276AF59D39F}"/>
          </ac:picMkLst>
        </pc:picChg>
        <pc:picChg chg="add mod">
          <ac:chgData name="수영 김" userId="78f2ecea5f65f696" providerId="LiveId" clId="{5725AB2F-871E-4B50-9AC9-36107E3A852E}" dt="2023-11-17T23:31:17.198" v="548" actId="1076"/>
          <ac:picMkLst>
            <pc:docMk/>
            <pc:sldMk cId="4035908861" sldId="257"/>
            <ac:picMk id="1028" creationId="{2AEECBAE-D38C-6064-318A-CD5562FBB8C9}"/>
          </ac:picMkLst>
        </pc:picChg>
        <pc:picChg chg="add mod">
          <ac:chgData name="수영 김" userId="78f2ecea5f65f696" providerId="LiveId" clId="{5725AB2F-871E-4B50-9AC9-36107E3A852E}" dt="2023-11-17T23:31:12.370" v="546" actId="1076"/>
          <ac:picMkLst>
            <pc:docMk/>
            <pc:sldMk cId="4035908861" sldId="257"/>
            <ac:picMk id="1030" creationId="{F27BA777-FC19-7E9D-EF29-8DB722508D54}"/>
          </ac:picMkLst>
        </pc:picChg>
        <pc:picChg chg="add del">
          <ac:chgData name="수영 김" userId="78f2ecea5f65f696" providerId="LiveId" clId="{5725AB2F-871E-4B50-9AC9-36107E3A852E}" dt="2023-11-17T23:30:39.036" v="532" actId="478"/>
          <ac:picMkLst>
            <pc:docMk/>
            <pc:sldMk cId="4035908861" sldId="257"/>
            <ac:picMk id="1032" creationId="{6F46F5E9-A0B4-D727-B844-198C1BDDF9B6}"/>
          </ac:picMkLst>
        </pc:picChg>
        <pc:picChg chg="add mod">
          <ac:chgData name="수영 김" userId="78f2ecea5f65f696" providerId="LiveId" clId="{5725AB2F-871E-4B50-9AC9-36107E3A852E}" dt="2023-11-17T23:31:03.700" v="540" actId="1076"/>
          <ac:picMkLst>
            <pc:docMk/>
            <pc:sldMk cId="4035908861" sldId="257"/>
            <ac:picMk id="1034" creationId="{20F082C5-3BD9-8881-8F52-0B0413B19FCE}"/>
          </ac:picMkLst>
        </pc:picChg>
      </pc:sldChg>
      <pc:sldChg chg="modSp new del mod">
        <pc:chgData name="수영 김" userId="78f2ecea5f65f696" providerId="LiveId" clId="{5725AB2F-871E-4B50-9AC9-36107E3A852E}" dt="2023-11-17T23:16:42.540" v="352" actId="47"/>
        <pc:sldMkLst>
          <pc:docMk/>
          <pc:sldMk cId="2422419114" sldId="258"/>
        </pc:sldMkLst>
        <pc:spChg chg="mod">
          <ac:chgData name="수영 김" userId="78f2ecea5f65f696" providerId="LiveId" clId="{5725AB2F-871E-4B50-9AC9-36107E3A852E}" dt="2023-11-17T23:15:56.552" v="345" actId="2085"/>
          <ac:spMkLst>
            <pc:docMk/>
            <pc:sldMk cId="2422419114" sldId="258"/>
            <ac:spMk id="2" creationId="{B4E2BA0F-9939-B85A-359A-9F698FA5F3BA}"/>
          </ac:spMkLst>
        </pc:spChg>
      </pc:sldChg>
      <pc:sldChg chg="addSp delSp modSp new mod">
        <pc:chgData name="수영 김" userId="78f2ecea5f65f696" providerId="LiveId" clId="{5725AB2F-871E-4B50-9AC9-36107E3A852E}" dt="2023-11-22T05:27:45.085" v="2841" actId="20577"/>
        <pc:sldMkLst>
          <pc:docMk/>
          <pc:sldMk cId="2791299118" sldId="258"/>
        </pc:sldMkLst>
        <pc:spChg chg="add del mod">
          <ac:chgData name="수영 김" userId="78f2ecea5f65f696" providerId="LiveId" clId="{5725AB2F-871E-4B50-9AC9-36107E3A852E}" dt="2023-11-17T23:37:27.512" v="562" actId="478"/>
          <ac:spMkLst>
            <pc:docMk/>
            <pc:sldMk cId="2791299118" sldId="258"/>
            <ac:spMk id="3" creationId="{CF61445A-33BE-00DE-A2D6-33E53A0DEB50}"/>
          </ac:spMkLst>
        </pc:spChg>
        <pc:spChg chg="add del mod">
          <ac:chgData name="수영 김" userId="78f2ecea5f65f696" providerId="LiveId" clId="{5725AB2F-871E-4B50-9AC9-36107E3A852E}" dt="2023-11-17T23:37:38.355" v="566" actId="478"/>
          <ac:spMkLst>
            <pc:docMk/>
            <pc:sldMk cId="2791299118" sldId="258"/>
            <ac:spMk id="4" creationId="{76397B3F-0A43-1C4F-5B19-D328DF82A583}"/>
          </ac:spMkLst>
        </pc:spChg>
        <pc:spChg chg="add mod">
          <ac:chgData name="수영 김" userId="78f2ecea5f65f696" providerId="LiveId" clId="{5725AB2F-871E-4B50-9AC9-36107E3A852E}" dt="2023-11-18T00:01:16.658" v="1350" actId="2711"/>
          <ac:spMkLst>
            <pc:docMk/>
            <pc:sldMk cId="2791299118" sldId="258"/>
            <ac:spMk id="5" creationId="{275ACF4A-23CF-6A60-E9D7-324F8EFAAA6C}"/>
          </ac:spMkLst>
        </pc:spChg>
        <pc:spChg chg="add mod">
          <ac:chgData name="수영 김" userId="78f2ecea5f65f696" providerId="LiveId" clId="{5725AB2F-871E-4B50-9AC9-36107E3A852E}" dt="2023-11-18T00:02:01.612" v="1382" actId="1076"/>
          <ac:spMkLst>
            <pc:docMk/>
            <pc:sldMk cId="2791299118" sldId="258"/>
            <ac:spMk id="10" creationId="{A45715E8-74CF-BA4A-0B00-5C5744C83E69}"/>
          </ac:spMkLst>
        </pc:spChg>
        <pc:spChg chg="add mod">
          <ac:chgData name="수영 김" userId="78f2ecea5f65f696" providerId="LiveId" clId="{5725AB2F-871E-4B50-9AC9-36107E3A852E}" dt="2023-11-18T00:02:01.612" v="1382" actId="1076"/>
          <ac:spMkLst>
            <pc:docMk/>
            <pc:sldMk cId="2791299118" sldId="258"/>
            <ac:spMk id="11" creationId="{331C1671-7B9F-E99C-85D2-0ECEC8CCC24B}"/>
          </ac:spMkLst>
        </pc:spChg>
        <pc:spChg chg="add mod">
          <ac:chgData name="수영 김" userId="78f2ecea5f65f696" providerId="LiveId" clId="{5725AB2F-871E-4B50-9AC9-36107E3A852E}" dt="2023-11-18T00:02:01.612" v="1382" actId="1076"/>
          <ac:spMkLst>
            <pc:docMk/>
            <pc:sldMk cId="2791299118" sldId="258"/>
            <ac:spMk id="12" creationId="{6A69287A-F258-81EA-B5C2-FC6937FB71BB}"/>
          </ac:spMkLst>
        </pc:spChg>
        <pc:spChg chg="add mod">
          <ac:chgData name="수영 김" userId="78f2ecea5f65f696" providerId="LiveId" clId="{5725AB2F-871E-4B50-9AC9-36107E3A852E}" dt="2023-11-18T00:02:01.612" v="1382" actId="1076"/>
          <ac:spMkLst>
            <pc:docMk/>
            <pc:sldMk cId="2791299118" sldId="258"/>
            <ac:spMk id="13" creationId="{B8176A8D-825F-EAA0-E47D-821F727430C1}"/>
          </ac:spMkLst>
        </pc:spChg>
        <pc:graphicFrameChg chg="add mod modGraphic">
          <ac:chgData name="수영 김" userId="78f2ecea5f65f696" providerId="LiveId" clId="{5725AB2F-871E-4B50-9AC9-36107E3A852E}" dt="2023-11-17T23:26:55.831" v="493" actId="14100"/>
          <ac:graphicFrameMkLst>
            <pc:docMk/>
            <pc:sldMk cId="2791299118" sldId="258"/>
            <ac:graphicFrameMk id="2" creationId="{6B4B6A78-B0B0-1FB0-D0BF-2F82710E62A9}"/>
          </ac:graphicFrameMkLst>
        </pc:graphicFrameChg>
        <pc:graphicFrameChg chg="add del mod modGraphic">
          <ac:chgData name="수영 김" userId="78f2ecea5f65f696" providerId="LiveId" clId="{5725AB2F-871E-4B50-9AC9-36107E3A852E}" dt="2023-11-22T05:27:45.085" v="2841" actId="20577"/>
          <ac:graphicFrameMkLst>
            <pc:docMk/>
            <pc:sldMk cId="2791299118" sldId="258"/>
            <ac:graphicFrameMk id="7" creationId="{15EC9316-F116-A3D4-E703-7FC88F0E3DC3}"/>
          </ac:graphicFrameMkLst>
        </pc:graphicFrameChg>
        <pc:graphicFrameChg chg="add mod">
          <ac:chgData name="수영 김" userId="78f2ecea5f65f696" providerId="LiveId" clId="{5725AB2F-871E-4B50-9AC9-36107E3A852E}" dt="2023-11-17T23:53:03.061" v="975" actId="571"/>
          <ac:graphicFrameMkLst>
            <pc:docMk/>
            <pc:sldMk cId="2791299118" sldId="258"/>
            <ac:graphicFrameMk id="8" creationId="{65D3F783-A25A-44F8-335F-B6E7C8342175}"/>
          </ac:graphicFrameMkLst>
        </pc:graphicFrameChg>
        <pc:graphicFrameChg chg="add mod modGraphic">
          <ac:chgData name="수영 김" userId="78f2ecea5f65f696" providerId="LiveId" clId="{5725AB2F-871E-4B50-9AC9-36107E3A852E}" dt="2023-11-18T00:02:01.612" v="1382" actId="1076"/>
          <ac:graphicFrameMkLst>
            <pc:docMk/>
            <pc:sldMk cId="2791299118" sldId="258"/>
            <ac:graphicFrameMk id="9" creationId="{54A0D2D7-EB45-B0D2-8988-13BD69405F71}"/>
          </ac:graphicFrameMkLst>
        </pc:graphicFrameChg>
        <pc:picChg chg="add del mod">
          <ac:chgData name="수영 김" userId="78f2ecea5f65f696" providerId="LiveId" clId="{5725AB2F-871E-4B50-9AC9-36107E3A852E}" dt="2023-11-17T23:48:32.541" v="603" actId="478"/>
          <ac:picMkLst>
            <pc:docMk/>
            <pc:sldMk cId="2791299118" sldId="258"/>
            <ac:picMk id="6" creationId="{2F6077E6-2EAC-994E-7B96-676583FA1969}"/>
          </ac:picMkLst>
        </pc:picChg>
        <pc:picChg chg="add mod">
          <ac:chgData name="수영 김" userId="78f2ecea5f65f696" providerId="LiveId" clId="{5725AB2F-871E-4B50-9AC9-36107E3A852E}" dt="2023-11-18T00:02:01.612" v="1382" actId="1076"/>
          <ac:picMkLst>
            <pc:docMk/>
            <pc:sldMk cId="2791299118" sldId="258"/>
            <ac:picMk id="2050" creationId="{996EC6E7-4160-BC98-5438-EC153F83787C}"/>
          </ac:picMkLst>
        </pc:picChg>
        <pc:picChg chg="add mod">
          <ac:chgData name="수영 김" userId="78f2ecea5f65f696" providerId="LiveId" clId="{5725AB2F-871E-4B50-9AC9-36107E3A852E}" dt="2023-11-18T00:02:01.612" v="1382" actId="1076"/>
          <ac:picMkLst>
            <pc:docMk/>
            <pc:sldMk cId="2791299118" sldId="258"/>
            <ac:picMk id="2052" creationId="{55625E5F-6D8C-E93C-D053-5506DDAA1124}"/>
          </ac:picMkLst>
        </pc:picChg>
      </pc:sldChg>
      <pc:sldChg chg="addSp delSp modSp new mod">
        <pc:chgData name="수영 김" userId="78f2ecea5f65f696" providerId="LiveId" clId="{5725AB2F-871E-4B50-9AC9-36107E3A852E}" dt="2023-11-22T05:26:02.389" v="2753" actId="20577"/>
        <pc:sldMkLst>
          <pc:docMk/>
          <pc:sldMk cId="1998652720" sldId="259"/>
        </pc:sldMkLst>
        <pc:spChg chg="add del mod">
          <ac:chgData name="수영 김" userId="78f2ecea5f65f696" providerId="LiveId" clId="{5725AB2F-871E-4B50-9AC9-36107E3A852E}" dt="2023-11-18T00:01:32.336" v="1359" actId="478"/>
          <ac:spMkLst>
            <pc:docMk/>
            <pc:sldMk cId="1998652720" sldId="259"/>
            <ac:spMk id="3" creationId="{C17525B0-1295-31F6-4361-6125435858A5}"/>
          </ac:spMkLst>
        </pc:spChg>
        <pc:spChg chg="add mod">
          <ac:chgData name="수영 김" userId="78f2ecea5f65f696" providerId="LiveId" clId="{5725AB2F-871E-4B50-9AC9-36107E3A852E}" dt="2023-11-18T00:01:43.288" v="1379" actId="20577"/>
          <ac:spMkLst>
            <pc:docMk/>
            <pc:sldMk cId="1998652720" sldId="259"/>
            <ac:spMk id="4" creationId="{59C21EC5-D533-170E-8A2A-74CBBBFAFEFA}"/>
          </ac:spMkLst>
        </pc:spChg>
        <pc:spChg chg="add del">
          <ac:chgData name="수영 김" userId="78f2ecea5f65f696" providerId="LiveId" clId="{5725AB2F-871E-4B50-9AC9-36107E3A852E}" dt="2023-11-18T00:04:46.406" v="1384" actId="478"/>
          <ac:spMkLst>
            <pc:docMk/>
            <pc:sldMk cId="1998652720" sldId="259"/>
            <ac:spMk id="5" creationId="{CB543F65-2BC5-8D9C-C10A-913A7AA32A90}"/>
          </ac:spMkLst>
        </pc:spChg>
        <pc:spChg chg="add mod">
          <ac:chgData name="수영 김" userId="78f2ecea5f65f696" providerId="LiveId" clId="{5725AB2F-871E-4B50-9AC9-36107E3A852E}" dt="2023-11-18T00:18:50.407" v="1920" actId="1076"/>
          <ac:spMkLst>
            <pc:docMk/>
            <pc:sldMk cId="1998652720" sldId="259"/>
            <ac:spMk id="6" creationId="{EA8C0422-FFF9-2D0A-17A4-E26A2856EDE6}"/>
          </ac:spMkLst>
        </pc:spChg>
        <pc:spChg chg="add mod">
          <ac:chgData name="수영 김" userId="78f2ecea5f65f696" providerId="LiveId" clId="{5725AB2F-871E-4B50-9AC9-36107E3A852E}" dt="2023-11-22T05:23:45.907" v="2586" actId="255"/>
          <ac:spMkLst>
            <pc:docMk/>
            <pc:sldMk cId="1998652720" sldId="259"/>
            <ac:spMk id="7" creationId="{8AD836AD-E76F-3DAA-2346-0DD6818C1866}"/>
          </ac:spMkLst>
        </pc:spChg>
        <pc:spChg chg="add del mod">
          <ac:chgData name="수영 김" userId="78f2ecea5f65f696" providerId="LiveId" clId="{5725AB2F-871E-4B50-9AC9-36107E3A852E}" dt="2023-11-18T00:09:21.529" v="1602" actId="478"/>
          <ac:spMkLst>
            <pc:docMk/>
            <pc:sldMk cId="1998652720" sldId="259"/>
            <ac:spMk id="8" creationId="{B6464DF6-DAEC-FAD6-542F-C7D2AB1D480D}"/>
          </ac:spMkLst>
        </pc:spChg>
        <pc:spChg chg="add del mod">
          <ac:chgData name="수영 김" userId="78f2ecea5f65f696" providerId="LiveId" clId="{5725AB2F-871E-4B50-9AC9-36107E3A852E}" dt="2023-11-18T00:09:22.732" v="1605" actId="478"/>
          <ac:spMkLst>
            <pc:docMk/>
            <pc:sldMk cId="1998652720" sldId="259"/>
            <ac:spMk id="9" creationId="{A38C9893-2429-DAFA-19B5-60C905CA8AE9}"/>
          </ac:spMkLst>
        </pc:spChg>
        <pc:spChg chg="add del mod">
          <ac:chgData name="수영 김" userId="78f2ecea5f65f696" providerId="LiveId" clId="{5725AB2F-871E-4B50-9AC9-36107E3A852E}" dt="2023-11-18T00:09:22.342" v="1604" actId="478"/>
          <ac:spMkLst>
            <pc:docMk/>
            <pc:sldMk cId="1998652720" sldId="259"/>
            <ac:spMk id="10" creationId="{A3FA928E-0C75-4FC7-F8F8-6976827637CB}"/>
          </ac:spMkLst>
        </pc:spChg>
        <pc:spChg chg="add del mod">
          <ac:chgData name="수영 김" userId="78f2ecea5f65f696" providerId="LiveId" clId="{5725AB2F-871E-4B50-9AC9-36107E3A852E}" dt="2023-11-18T00:09:21.935" v="1603" actId="478"/>
          <ac:spMkLst>
            <pc:docMk/>
            <pc:sldMk cId="1998652720" sldId="259"/>
            <ac:spMk id="11" creationId="{ED143928-6288-2A15-EB31-AC7089095FCC}"/>
          </ac:spMkLst>
        </pc:spChg>
        <pc:spChg chg="add mod">
          <ac:chgData name="수영 김" userId="78f2ecea5f65f696" providerId="LiveId" clId="{5725AB2F-871E-4B50-9AC9-36107E3A852E}" dt="2023-11-22T05:24:06.836" v="2589" actId="255"/>
          <ac:spMkLst>
            <pc:docMk/>
            <pc:sldMk cId="1998652720" sldId="259"/>
            <ac:spMk id="12" creationId="{BBA4D3CD-FC8B-06E1-009B-E968D1EFD04B}"/>
          </ac:spMkLst>
        </pc:spChg>
        <pc:spChg chg="add del mod">
          <ac:chgData name="수영 김" userId="78f2ecea5f65f696" providerId="LiveId" clId="{5725AB2F-871E-4B50-9AC9-36107E3A852E}" dt="2023-11-22T05:25:14.717" v="2696" actId="20577"/>
          <ac:spMkLst>
            <pc:docMk/>
            <pc:sldMk cId="1998652720" sldId="259"/>
            <ac:spMk id="13" creationId="{32753857-5BAE-B444-4AF2-C6F2D4BB26F4}"/>
          </ac:spMkLst>
        </pc:spChg>
        <pc:spChg chg="add del mod">
          <ac:chgData name="수영 김" userId="78f2ecea5f65f696" providerId="LiveId" clId="{5725AB2F-871E-4B50-9AC9-36107E3A852E}" dt="2023-11-18T00:18:25.930" v="1886" actId="478"/>
          <ac:spMkLst>
            <pc:docMk/>
            <pc:sldMk cId="1998652720" sldId="259"/>
            <ac:spMk id="14" creationId="{568722EE-E044-CD92-B717-03ABC023C955}"/>
          </ac:spMkLst>
        </pc:spChg>
        <pc:spChg chg="add mod">
          <ac:chgData name="수영 김" userId="78f2ecea5f65f696" providerId="LiveId" clId="{5725AB2F-871E-4B50-9AC9-36107E3A852E}" dt="2023-11-22T05:26:02.389" v="2753" actId="20577"/>
          <ac:spMkLst>
            <pc:docMk/>
            <pc:sldMk cId="1998652720" sldId="259"/>
            <ac:spMk id="15" creationId="{EF96D8E4-5870-0313-C249-136E5A36C533}"/>
          </ac:spMkLst>
        </pc:spChg>
        <pc:spChg chg="add mod">
          <ac:chgData name="수영 김" userId="78f2ecea5f65f696" providerId="LiveId" clId="{5725AB2F-871E-4B50-9AC9-36107E3A852E}" dt="2023-11-22T05:24:17.309" v="2591" actId="255"/>
          <ac:spMkLst>
            <pc:docMk/>
            <pc:sldMk cId="1998652720" sldId="259"/>
            <ac:spMk id="16" creationId="{0CFE743F-8CAE-56B0-BF48-327420D26876}"/>
          </ac:spMkLst>
        </pc:spChg>
        <pc:graphicFrameChg chg="add mod">
          <ac:chgData name="수영 김" userId="78f2ecea5f65f696" providerId="LiveId" clId="{5725AB2F-871E-4B50-9AC9-36107E3A852E}" dt="2023-11-18T00:00:12.711" v="1333"/>
          <ac:graphicFrameMkLst>
            <pc:docMk/>
            <pc:sldMk cId="1998652720" sldId="259"/>
            <ac:graphicFrameMk id="2" creationId="{52653060-E9A8-07F4-3388-79A046F12B04}"/>
          </ac:graphicFrameMkLst>
        </pc:graphicFrameChg>
      </pc:sldChg>
      <pc:sldChg chg="addSp delSp modSp new mod">
        <pc:chgData name="수영 김" userId="78f2ecea5f65f696" providerId="LiveId" clId="{5725AB2F-871E-4B50-9AC9-36107E3A852E}" dt="2023-11-22T05:32:25.007" v="3023" actId="20577"/>
        <pc:sldMkLst>
          <pc:docMk/>
          <pc:sldMk cId="3001973577" sldId="260"/>
        </pc:sldMkLst>
        <pc:spChg chg="add mod">
          <ac:chgData name="수영 김" userId="78f2ecea5f65f696" providerId="LiveId" clId="{5725AB2F-871E-4B50-9AC9-36107E3A852E}" dt="2023-11-22T05:32:25.007" v="3023" actId="20577"/>
          <ac:spMkLst>
            <pc:docMk/>
            <pc:sldMk cId="3001973577" sldId="260"/>
            <ac:spMk id="3" creationId="{E816D2F4-C256-75CF-151E-8413720AF826}"/>
          </ac:spMkLst>
        </pc:spChg>
        <pc:spChg chg="add del mod">
          <ac:chgData name="수영 김" userId="78f2ecea5f65f696" providerId="LiveId" clId="{5725AB2F-871E-4B50-9AC9-36107E3A852E}" dt="2023-11-18T09:29:08.020" v="2026"/>
          <ac:spMkLst>
            <pc:docMk/>
            <pc:sldMk cId="3001973577" sldId="260"/>
            <ac:spMk id="4" creationId="{3D60B782-1B26-9EA3-EE08-2B1A360BDD7A}"/>
          </ac:spMkLst>
        </pc:spChg>
        <pc:graphicFrameChg chg="add mod modGraphic">
          <ac:chgData name="수영 김" userId="78f2ecea5f65f696" providerId="LiveId" clId="{5725AB2F-871E-4B50-9AC9-36107E3A852E}" dt="2023-11-18T00:20:19.934" v="1989" actId="207"/>
          <ac:graphicFrameMkLst>
            <pc:docMk/>
            <pc:sldMk cId="3001973577" sldId="260"/>
            <ac:graphicFrameMk id="2" creationId="{6FD1545C-83F2-903E-96C1-1A69BF7F0D73}"/>
          </ac:graphicFrameMkLst>
        </pc:graphicFrameChg>
        <pc:graphicFrameChg chg="mod modGraphic">
          <ac:chgData name="수영 김" userId="78f2ecea5f65f696" providerId="LiveId" clId="{5725AB2F-871E-4B50-9AC9-36107E3A852E}" dt="2023-11-22T05:30:34.664" v="2983" actId="20577"/>
          <ac:graphicFrameMkLst>
            <pc:docMk/>
            <pc:sldMk cId="3001973577" sldId="260"/>
            <ac:graphicFrameMk id="4" creationId="{E62EA10F-8F08-7FC9-4531-34D1E015219E}"/>
          </ac:graphicFrameMkLst>
        </pc:graphicFrameChg>
        <pc:graphicFrameChg chg="add mod modGraphic">
          <ac:chgData name="수영 김" userId="78f2ecea5f65f696" providerId="LiveId" clId="{5725AB2F-871E-4B50-9AC9-36107E3A852E}" dt="2023-11-22T05:31:06.871" v="3000"/>
          <ac:graphicFrameMkLst>
            <pc:docMk/>
            <pc:sldMk cId="3001973577" sldId="260"/>
            <ac:graphicFrameMk id="5" creationId="{8A2CDFC6-D7F5-F83F-3C11-7F6A3BBFFE24}"/>
          </ac:graphicFrameMkLst>
        </pc:graphicFrameChg>
        <pc:picChg chg="add mod">
          <ac:chgData name="수영 김" userId="78f2ecea5f65f696" providerId="LiveId" clId="{5725AB2F-871E-4B50-9AC9-36107E3A852E}" dt="2023-11-18T00:22:51.922" v="2022" actId="1076"/>
          <ac:picMkLst>
            <pc:docMk/>
            <pc:sldMk cId="3001973577" sldId="260"/>
            <ac:picMk id="3074" creationId="{761AF761-BF11-DF2D-C14B-1A97E18D8128}"/>
          </ac:picMkLst>
        </pc:picChg>
        <pc:picChg chg="add mod">
          <ac:chgData name="수영 김" userId="78f2ecea5f65f696" providerId="LiveId" clId="{5725AB2F-871E-4B50-9AC9-36107E3A852E}" dt="2023-11-18T00:22:48.251" v="2021" actId="14100"/>
          <ac:picMkLst>
            <pc:docMk/>
            <pc:sldMk cId="3001973577" sldId="260"/>
            <ac:picMk id="3076" creationId="{AB3A721F-FD80-AFCE-323B-CF5EEF0C5033}"/>
          </ac:picMkLst>
        </pc:picChg>
      </pc:sldChg>
      <pc:sldChg chg="addSp modSp new mod">
        <pc:chgData name="수영 김" userId="78f2ecea5f65f696" providerId="LiveId" clId="{5725AB2F-871E-4B50-9AC9-36107E3A852E}" dt="2023-11-22T05:32:30.876" v="3049" actId="20577"/>
        <pc:sldMkLst>
          <pc:docMk/>
          <pc:sldMk cId="3007536971" sldId="261"/>
        </pc:sldMkLst>
        <pc:spChg chg="add mod">
          <ac:chgData name="수영 김" userId="78f2ecea5f65f696" providerId="LiveId" clId="{5725AB2F-871E-4B50-9AC9-36107E3A852E}" dt="2023-11-22T05:32:30.876" v="3049" actId="20577"/>
          <ac:spMkLst>
            <pc:docMk/>
            <pc:sldMk cId="3007536971" sldId="261"/>
            <ac:spMk id="3" creationId="{981ED9ED-2CAF-2F42-2A9C-FAB3BB528C4A}"/>
          </ac:spMkLst>
        </pc:spChg>
        <pc:graphicFrameChg chg="add mod">
          <ac:chgData name="수영 김" userId="78f2ecea5f65f696" providerId="LiveId" clId="{5725AB2F-871E-4B50-9AC9-36107E3A852E}" dt="2023-11-22T05:27:04.813" v="2826"/>
          <ac:graphicFrameMkLst>
            <pc:docMk/>
            <pc:sldMk cId="3007536971" sldId="261"/>
            <ac:graphicFrameMk id="2" creationId="{51EEA891-DF50-32CA-F4A6-B08AF4BEC259}"/>
          </ac:graphicFrameMkLst>
        </pc:graphicFrameChg>
      </pc:sldChg>
      <pc:sldMasterChg chg="del delSldLayout">
        <pc:chgData name="수영 김" userId="78f2ecea5f65f696" providerId="LiveId" clId="{5725AB2F-871E-4B50-9AC9-36107E3A852E}" dt="2023-11-17T23:07:56.226" v="139" actId="26606"/>
        <pc:sldMasterMkLst>
          <pc:docMk/>
          <pc:sldMasterMk cId="556172397" sldId="2147483648"/>
        </pc:sldMasterMkLst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1016349891" sldId="2147483649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1894188121" sldId="2147483650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3061078396" sldId="2147483651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1867119611" sldId="2147483652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3223786706" sldId="2147483653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3792286273" sldId="2147483654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795831932" sldId="2147483655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3881834234" sldId="2147483656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2168328822" sldId="2147483657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2641796319" sldId="2147483658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1228048569" sldId="2147483659"/>
          </pc:sldLayoutMkLst>
        </pc:sldLayoutChg>
      </pc:sldMasterChg>
      <pc:sldMasterChg chg="add replId addSldLayout">
        <pc:chgData name="수영 김" userId="78f2ecea5f65f696" providerId="LiveId" clId="{5725AB2F-871E-4B50-9AC9-36107E3A852E}" dt="2023-11-17T23:07:56.226" v="139" actId="26606"/>
        <pc:sldMasterMkLst>
          <pc:docMk/>
          <pc:sldMasterMk cId="3418867819" sldId="2147483660"/>
        </pc:sldMasterMkLst>
        <pc:sldLayoutChg chg="ad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985105451" sldId="2147483661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4074596456" sldId="2147483662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785826704" sldId="2147483663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4103974910" sldId="2147483664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961774740" sldId="2147483665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3714927984" sldId="2147483666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634228722" sldId="2147483667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3392198873" sldId="2147483668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3301707008" sldId="2147483669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877917064" sldId="2147483670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4245326172" sldId="2147483671"/>
          </pc:sldLayoutMkLst>
        </pc:sldLayoutChg>
      </pc:sldMasterChg>
    </pc:docChg>
  </pc:docChgLst>
  <pc:docChgLst>
    <pc:chgData name="수영 김" userId="78f2ecea5f65f696" providerId="LiveId" clId="{88C44CD5-43FA-9D46-8480-E4918E0542F5}"/>
    <pc:docChg chg="undo custSel modSld">
      <pc:chgData name="수영 김" userId="78f2ecea5f65f696" providerId="LiveId" clId="{88C44CD5-43FA-9D46-8480-E4918E0542F5}" dt="2023-11-18T15:38:29.475" v="621" actId="20577"/>
      <pc:docMkLst>
        <pc:docMk/>
      </pc:docMkLst>
      <pc:sldChg chg="modSp mod">
        <pc:chgData name="수영 김" userId="78f2ecea5f65f696" providerId="LiveId" clId="{88C44CD5-43FA-9D46-8480-E4918E0542F5}" dt="2023-11-18T15:35:46.869" v="258" actId="20577"/>
        <pc:sldMkLst>
          <pc:docMk/>
          <pc:sldMk cId="1998652720" sldId="259"/>
        </pc:sldMkLst>
        <pc:spChg chg="mod">
          <ac:chgData name="수영 김" userId="78f2ecea5f65f696" providerId="LiveId" clId="{88C44CD5-43FA-9D46-8480-E4918E0542F5}" dt="2023-11-18T15:35:18.976" v="61" actId="20577"/>
          <ac:spMkLst>
            <pc:docMk/>
            <pc:sldMk cId="1998652720" sldId="259"/>
            <ac:spMk id="12" creationId="{BBA4D3CD-FC8B-06E1-009B-E968D1EFD04B}"/>
          </ac:spMkLst>
        </pc:spChg>
        <pc:spChg chg="mod">
          <ac:chgData name="수영 김" userId="78f2ecea5f65f696" providerId="LiveId" clId="{88C44CD5-43FA-9D46-8480-E4918E0542F5}" dt="2023-11-18T15:35:38.607" v="196" actId="20577"/>
          <ac:spMkLst>
            <pc:docMk/>
            <pc:sldMk cId="1998652720" sldId="259"/>
            <ac:spMk id="13" creationId="{32753857-5BAE-B444-4AF2-C6F2D4BB26F4}"/>
          </ac:spMkLst>
        </pc:spChg>
        <pc:spChg chg="mod">
          <ac:chgData name="수영 김" userId="78f2ecea5f65f696" providerId="LiveId" clId="{88C44CD5-43FA-9D46-8480-E4918E0542F5}" dt="2023-11-18T15:35:46.869" v="258" actId="20577"/>
          <ac:spMkLst>
            <pc:docMk/>
            <pc:sldMk cId="1998652720" sldId="259"/>
            <ac:spMk id="15" creationId="{EF96D8E4-5870-0313-C249-136E5A36C533}"/>
          </ac:spMkLst>
        </pc:spChg>
        <pc:spChg chg="mod">
          <ac:chgData name="수영 김" userId="78f2ecea5f65f696" providerId="LiveId" clId="{88C44CD5-43FA-9D46-8480-E4918E0542F5}" dt="2023-11-18T15:35:27.297" v="112" actId="20577"/>
          <ac:spMkLst>
            <pc:docMk/>
            <pc:sldMk cId="1998652720" sldId="259"/>
            <ac:spMk id="16" creationId="{0CFE743F-8CAE-56B0-BF48-327420D26876}"/>
          </ac:spMkLst>
        </pc:spChg>
      </pc:sldChg>
      <pc:sldChg chg="addSp modSp mod">
        <pc:chgData name="수영 김" userId="78f2ecea5f65f696" providerId="LiveId" clId="{88C44CD5-43FA-9D46-8480-E4918E0542F5}" dt="2023-11-18T15:38:29.475" v="621" actId="20577"/>
        <pc:sldMkLst>
          <pc:docMk/>
          <pc:sldMk cId="3001973577" sldId="260"/>
        </pc:sldMkLst>
        <pc:graphicFrameChg chg="add mod modGraphic">
          <ac:chgData name="수영 김" userId="78f2ecea5f65f696" providerId="LiveId" clId="{88C44CD5-43FA-9D46-8480-E4918E0542F5}" dt="2023-11-18T15:38:29.475" v="621" actId="20577"/>
          <ac:graphicFrameMkLst>
            <pc:docMk/>
            <pc:sldMk cId="3001973577" sldId="260"/>
            <ac:graphicFrameMk id="4" creationId="{E62EA10F-8F08-7FC9-4531-34D1E015219E}"/>
          </ac:graphicFrameMkLst>
        </pc:graphicFrameChg>
        <pc:graphicFrameChg chg="mod modGraphic">
          <ac:chgData name="수영 김" userId="78f2ecea5f65f696" providerId="LiveId" clId="{88C44CD5-43FA-9D46-8480-E4918E0542F5}" dt="2023-11-18T15:36:43.160" v="397" actId="1076"/>
          <ac:graphicFrameMkLst>
            <pc:docMk/>
            <pc:sldMk cId="3001973577" sldId="260"/>
            <ac:graphicFrameMk id="5" creationId="{8A2CDFC6-D7F5-F83F-3C11-7F6A3BBFFE24}"/>
          </ac:graphicFrameMkLst>
        </pc:graphicFrameChg>
        <pc:picChg chg="mod">
          <ac:chgData name="수영 김" userId="78f2ecea5f65f696" providerId="LiveId" clId="{88C44CD5-43FA-9D46-8480-E4918E0542F5}" dt="2023-11-18T15:36:55.589" v="400" actId="1076"/>
          <ac:picMkLst>
            <pc:docMk/>
            <pc:sldMk cId="3001973577" sldId="260"/>
            <ac:picMk id="3074" creationId="{761AF761-BF11-DF2D-C14B-1A97E18D8128}"/>
          </ac:picMkLst>
        </pc:picChg>
        <pc:picChg chg="mod">
          <ac:chgData name="수영 김" userId="78f2ecea5f65f696" providerId="LiveId" clId="{88C44CD5-43FA-9D46-8480-E4918E0542F5}" dt="2023-11-18T15:36:55.589" v="400" actId="1076"/>
          <ac:picMkLst>
            <pc:docMk/>
            <pc:sldMk cId="3001973577" sldId="260"/>
            <ac:picMk id="3076" creationId="{AB3A721F-FD80-AFCE-323B-CF5EEF0C50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1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0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9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2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E9A4E7-01F5-7886-9612-024CF07A8E14}"/>
              </a:ext>
            </a:extLst>
          </p:cNvPr>
          <p:cNvSpPr txBox="1"/>
          <p:nvPr/>
        </p:nvSpPr>
        <p:spPr>
          <a:xfrm>
            <a:off x="686204" y="715747"/>
            <a:ext cx="264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u="none" strike="noStrike" kern="120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프로그램 실행</a:t>
            </a:r>
            <a:endParaRPr lang="ko-KR" altLang="ko-KR" sz="2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86A2C9-0C9F-0EFD-AB5A-FE2C2F84BC06}"/>
              </a:ext>
            </a:extLst>
          </p:cNvPr>
          <p:cNvSpPr/>
          <p:nvPr/>
        </p:nvSpPr>
        <p:spPr>
          <a:xfrm>
            <a:off x="564222" y="794477"/>
            <a:ext cx="121983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77C023-B494-D618-FBF7-A9628C12A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18" y="1725524"/>
            <a:ext cx="4108164" cy="42159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509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7B90D5-1275-FE27-D8CA-B00D5DAB0172}"/>
              </a:ext>
            </a:extLst>
          </p:cNvPr>
          <p:cNvSpPr/>
          <p:nvPr/>
        </p:nvSpPr>
        <p:spPr>
          <a:xfrm>
            <a:off x="1673931" y="2587204"/>
            <a:ext cx="8844137" cy="15179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9A4E7-01F5-7886-9612-024CF07A8E14}"/>
              </a:ext>
            </a:extLst>
          </p:cNvPr>
          <p:cNvSpPr txBox="1"/>
          <p:nvPr/>
        </p:nvSpPr>
        <p:spPr>
          <a:xfrm>
            <a:off x="3188227" y="3151016"/>
            <a:ext cx="5513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Noto Sans CJK KR Bold" panose="020B0800000000000000"/>
                <a:ea typeface="Noto Sans CJK KR Bold" panose="020B0800000000000000"/>
              </a:rPr>
              <a:t>csv</a:t>
            </a:r>
            <a:r>
              <a:rPr lang="ko-KR" altLang="en-US" sz="2800" dirty="0">
                <a:solidFill>
                  <a:srgbClr val="000000"/>
                </a:solidFill>
                <a:latin typeface="Noto Sans CJK KR Bold" panose="020B0800000000000000"/>
                <a:ea typeface="Noto Sans CJK KR Bold" panose="020B0800000000000000"/>
              </a:rPr>
              <a:t> 파일 </a:t>
            </a:r>
            <a:r>
              <a:rPr lang="en-US" altLang="ko-KR" sz="2800" dirty="0">
                <a:solidFill>
                  <a:srgbClr val="000000"/>
                </a:solidFill>
                <a:latin typeface="Noto Sans CJK KR Bold" panose="020B0800000000000000"/>
                <a:ea typeface="Noto Sans CJK KR Bold" panose="020B0800000000000000"/>
              </a:rPr>
              <a:t>HashMap</a:t>
            </a:r>
            <a:r>
              <a:rPr lang="ko-KR" altLang="en-US" sz="2800" dirty="0">
                <a:solidFill>
                  <a:srgbClr val="000000"/>
                </a:solidFill>
                <a:latin typeface="Noto Sans CJK KR Bold" panose="020B0800000000000000"/>
                <a:ea typeface="Noto Sans CJK KR Bold" panose="020B0800000000000000"/>
              </a:rPr>
              <a:t>에 로딩 후 활용</a:t>
            </a:r>
            <a:endParaRPr lang="ko-KR" altLang="ko-KR" sz="2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2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6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0F2E6FF-AC11-5FBE-4CAA-DAA34816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702" y="1446910"/>
            <a:ext cx="5167340" cy="4488239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52E5A4-DE1E-EDA7-895E-CB0F4E522324}"/>
              </a:ext>
            </a:extLst>
          </p:cNvPr>
          <p:cNvGrpSpPr/>
          <p:nvPr/>
        </p:nvGrpSpPr>
        <p:grpSpPr>
          <a:xfrm>
            <a:off x="84479" y="487038"/>
            <a:ext cx="5632739" cy="646331"/>
            <a:chOff x="84479" y="487038"/>
            <a:chExt cx="5632739" cy="64633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7B90D5-1275-FE27-D8CA-B00D5DAB0172}"/>
                </a:ext>
              </a:extLst>
            </p:cNvPr>
            <p:cNvSpPr/>
            <p:nvPr/>
          </p:nvSpPr>
          <p:spPr>
            <a:xfrm>
              <a:off x="197731" y="505309"/>
              <a:ext cx="4818152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E9A4E7-01F5-7886-9612-024CF07A8E14}"/>
                </a:ext>
              </a:extLst>
            </p:cNvPr>
            <p:cNvSpPr txBox="1"/>
            <p:nvPr/>
          </p:nvSpPr>
          <p:spPr>
            <a:xfrm>
              <a:off x="84479" y="487038"/>
              <a:ext cx="5632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2. 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프로그램 재실행시 </a:t>
              </a:r>
              <a:r>
                <a:rPr lang="en-US" altLang="ko-KR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csv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파일 </a:t>
              </a:r>
              <a:r>
                <a:rPr lang="en-US" altLang="ko-KR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HashMap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에 로딩 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A99E75A-D347-740E-3D7F-4B1102E209FA}"/>
              </a:ext>
            </a:extLst>
          </p:cNvPr>
          <p:cNvSpPr txBox="1"/>
          <p:nvPr/>
        </p:nvSpPr>
        <p:spPr>
          <a:xfrm>
            <a:off x="197732" y="1151640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ServerApp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csv-&gt;HashMap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 메서드 호출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C81DE2-3E36-412B-9C72-D762A790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58" y="1446910"/>
            <a:ext cx="6223269" cy="351988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933A73-9D2D-E7E4-4815-04C07F454A5F}"/>
              </a:ext>
            </a:extLst>
          </p:cNvPr>
          <p:cNvSpPr/>
          <p:nvPr/>
        </p:nvSpPr>
        <p:spPr>
          <a:xfrm>
            <a:off x="1020933" y="2680972"/>
            <a:ext cx="4909350" cy="491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2426E-3587-8A5D-6104-8BF9E5E95CC1}"/>
              </a:ext>
            </a:extLst>
          </p:cNvPr>
          <p:cNvSpPr txBox="1"/>
          <p:nvPr/>
        </p:nvSpPr>
        <p:spPr>
          <a:xfrm>
            <a:off x="6634043" y="1151640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CSVReader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csv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데이터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HashMap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로딩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1CA5DB-9F1B-78D0-3D23-220DB5A64EBE}"/>
              </a:ext>
            </a:extLst>
          </p:cNvPr>
          <p:cNvSpPr txBox="1"/>
          <p:nvPr/>
        </p:nvSpPr>
        <p:spPr>
          <a:xfrm>
            <a:off x="322958" y="5022522"/>
            <a:ext cx="6104475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클라이언트 소켓과 연결되기 전에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파일의 데이터들을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HashMap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로딩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7060B-42E3-F2FA-8A70-26671C879550}"/>
              </a:ext>
            </a:extLst>
          </p:cNvPr>
          <p:cNvSpPr/>
          <p:nvPr/>
        </p:nvSpPr>
        <p:spPr>
          <a:xfrm>
            <a:off x="6820495" y="1446910"/>
            <a:ext cx="4924661" cy="2175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F7A894-4B77-8333-CA82-7328F7645F7A}"/>
              </a:ext>
            </a:extLst>
          </p:cNvPr>
          <p:cNvSpPr/>
          <p:nvPr/>
        </p:nvSpPr>
        <p:spPr>
          <a:xfrm>
            <a:off x="6820495" y="3657449"/>
            <a:ext cx="4924661" cy="227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068F24-E208-B983-84BE-66702073A3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48"/>
          <a:stretch/>
        </p:blipFill>
        <p:spPr>
          <a:xfrm>
            <a:off x="398806" y="5411090"/>
            <a:ext cx="2350385" cy="5644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78B259C-D580-DA3A-EDD0-C9AB46631C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91" b="65224"/>
          <a:stretch/>
        </p:blipFill>
        <p:spPr>
          <a:xfrm>
            <a:off x="393665" y="6044585"/>
            <a:ext cx="5030592" cy="6656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C931E4-DE03-5AEF-1D34-CEDA700EEA54}"/>
              </a:ext>
            </a:extLst>
          </p:cNvPr>
          <p:cNvSpPr txBox="1"/>
          <p:nvPr/>
        </p:nvSpPr>
        <p:spPr>
          <a:xfrm>
            <a:off x="2825039" y="5714260"/>
            <a:ext cx="1143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User.csv </a:t>
            </a:r>
            <a:endParaRPr lang="ko-KR" altLang="en-US" sz="1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D894FE-B8AF-9241-F53F-290AE29D0FAF}"/>
              </a:ext>
            </a:extLst>
          </p:cNvPr>
          <p:cNvSpPr txBox="1"/>
          <p:nvPr/>
        </p:nvSpPr>
        <p:spPr>
          <a:xfrm>
            <a:off x="5424257" y="6484562"/>
            <a:ext cx="1143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Chat.csv </a:t>
            </a:r>
            <a:endParaRPr lang="ko-KR" altLang="en-US" sz="1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73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52E5A4-DE1E-EDA7-895E-CB0F4E522324}"/>
              </a:ext>
            </a:extLst>
          </p:cNvPr>
          <p:cNvGrpSpPr/>
          <p:nvPr/>
        </p:nvGrpSpPr>
        <p:grpSpPr>
          <a:xfrm>
            <a:off x="84479" y="505309"/>
            <a:ext cx="7062045" cy="653798"/>
            <a:chOff x="84479" y="505309"/>
            <a:chExt cx="7062045" cy="65379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7B90D5-1275-FE27-D8CA-B00D5DAB0172}"/>
                </a:ext>
              </a:extLst>
            </p:cNvPr>
            <p:cNvSpPr/>
            <p:nvPr/>
          </p:nvSpPr>
          <p:spPr>
            <a:xfrm>
              <a:off x="197730" y="505309"/>
              <a:ext cx="5998883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E9A4E7-01F5-7886-9612-024CF07A8E14}"/>
                </a:ext>
              </a:extLst>
            </p:cNvPr>
            <p:cNvSpPr txBox="1"/>
            <p:nvPr/>
          </p:nvSpPr>
          <p:spPr>
            <a:xfrm>
              <a:off x="84479" y="512776"/>
              <a:ext cx="70620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2. 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프로그램 재실행시 </a:t>
              </a:r>
              <a:r>
                <a:rPr lang="en-US" altLang="ko-KR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HashMap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에 로딩된 데이터 활용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-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유저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A99E75A-D347-740E-3D7F-4B1102E209FA}"/>
              </a:ext>
            </a:extLst>
          </p:cNvPr>
          <p:cNvSpPr txBox="1"/>
          <p:nvPr/>
        </p:nvSpPr>
        <p:spPr>
          <a:xfrm>
            <a:off x="197732" y="974170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ServerApp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 실행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C81DE2-3E36-412B-9C72-D762A7903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8" y="1269440"/>
            <a:ext cx="6223269" cy="351988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3EEF28-6FDE-AFC0-310E-8DB18536ADEC}"/>
              </a:ext>
            </a:extLst>
          </p:cNvPr>
          <p:cNvSpPr/>
          <p:nvPr/>
        </p:nvSpPr>
        <p:spPr>
          <a:xfrm>
            <a:off x="1096874" y="3112868"/>
            <a:ext cx="5339420" cy="16720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CB98C0-66DD-4802-C1CD-699FE03F7914}"/>
              </a:ext>
            </a:extLst>
          </p:cNvPr>
          <p:cNvSpPr/>
          <p:nvPr/>
        </p:nvSpPr>
        <p:spPr>
          <a:xfrm>
            <a:off x="2865704" y="4202352"/>
            <a:ext cx="1571346" cy="195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1E7755B-009E-84F7-2214-56E95EA4F68D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3345261" y="4703777"/>
            <a:ext cx="61223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6322BABA-9CB9-495E-5077-1E17FCDE6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4" y="5105203"/>
            <a:ext cx="8763759" cy="15850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4E6472-547B-8A47-1CE1-B5210637FAEA}"/>
              </a:ext>
            </a:extLst>
          </p:cNvPr>
          <p:cNvSpPr txBox="1"/>
          <p:nvPr/>
        </p:nvSpPr>
        <p:spPr>
          <a:xfrm>
            <a:off x="204826" y="4827850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507938-F34F-2225-899C-2AD18BB4A4E8}"/>
              </a:ext>
            </a:extLst>
          </p:cNvPr>
          <p:cNvSpPr/>
          <p:nvPr/>
        </p:nvSpPr>
        <p:spPr>
          <a:xfrm>
            <a:off x="1445277" y="5800097"/>
            <a:ext cx="2991773" cy="190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898426E-BA9D-2C7B-8DB2-AEDF4AF58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560" y="4012817"/>
            <a:ext cx="4061812" cy="769687"/>
          </a:xfrm>
          <a:prstGeom prst="rect">
            <a:avLst/>
          </a:prstGeom>
        </p:spPr>
      </p:pic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CE0B25B-C38E-0586-5088-2180815FFA9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437050" y="4782504"/>
            <a:ext cx="4777416" cy="113097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99FAF8-48FA-3ACA-3A28-06A7D01F5AC4}"/>
              </a:ext>
            </a:extLst>
          </p:cNvPr>
          <p:cNvSpPr txBox="1"/>
          <p:nvPr/>
        </p:nvSpPr>
        <p:spPr>
          <a:xfrm>
            <a:off x="7077622" y="3742799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ChatServer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getUserName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CE3F51-B689-2EED-F2B7-2568D6CD42B5}"/>
              </a:ext>
            </a:extLst>
          </p:cNvPr>
          <p:cNvSpPr txBox="1"/>
          <p:nvPr/>
        </p:nvSpPr>
        <p:spPr>
          <a:xfrm>
            <a:off x="6998965" y="1140768"/>
            <a:ext cx="4687479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로딩 후 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UserMap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이전에 접속한 유저의 기록이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주소와 닉네임을 한 쌍으로 저장되어 있음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D12072-6C27-5247-DF73-214D99D098D1}"/>
              </a:ext>
            </a:extLst>
          </p:cNvPr>
          <p:cNvSpPr txBox="1"/>
          <p:nvPr/>
        </p:nvSpPr>
        <p:spPr>
          <a:xfrm>
            <a:off x="9342705" y="5347990"/>
            <a:ext cx="3676525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UseMap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주소의 값이 </a:t>
            </a:r>
            <a:r>
              <a:rPr lang="ko-KR" altLang="en-US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들어있다면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동일한 닉네임을 부여하라는 의미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1D2930-8D81-D02B-7FC3-CF037DBD2E7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53E93CBA-AC80-093A-18BC-7A4F0DEBF176}"/>
              </a:ext>
            </a:extLst>
          </p:cNvPr>
          <p:cNvGrpSpPr/>
          <p:nvPr/>
        </p:nvGrpSpPr>
        <p:grpSpPr>
          <a:xfrm>
            <a:off x="84479" y="505309"/>
            <a:ext cx="7062045" cy="653798"/>
            <a:chOff x="84479" y="505309"/>
            <a:chExt cx="7062045" cy="6537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AE87025-9D0B-8F88-FBB4-E3771FB14B14}"/>
                </a:ext>
              </a:extLst>
            </p:cNvPr>
            <p:cNvSpPr/>
            <p:nvPr/>
          </p:nvSpPr>
          <p:spPr>
            <a:xfrm>
              <a:off x="197730" y="505309"/>
              <a:ext cx="5998883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46330D-E772-EE28-DC9C-B92DE8FB5EA7}"/>
                </a:ext>
              </a:extLst>
            </p:cNvPr>
            <p:cNvSpPr txBox="1"/>
            <p:nvPr/>
          </p:nvSpPr>
          <p:spPr>
            <a:xfrm>
              <a:off x="84479" y="512776"/>
              <a:ext cx="70620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2. 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프로그램 재실행시 </a:t>
              </a:r>
              <a:r>
                <a:rPr lang="en-US" altLang="ko-KR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HashMap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에 로딩된 데이터 활용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-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유저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7D991B-55FF-ED36-B85B-4E4EF4928654}"/>
              </a:ext>
            </a:extLst>
          </p:cNvPr>
          <p:cNvGrpSpPr/>
          <p:nvPr/>
        </p:nvGrpSpPr>
        <p:grpSpPr>
          <a:xfrm>
            <a:off x="7814547" y="1621401"/>
            <a:ext cx="3060597" cy="4390569"/>
            <a:chOff x="8116390" y="1566474"/>
            <a:chExt cx="2257740" cy="323883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B29BEAB-9AE7-AFB6-585C-D6A00EEB0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6390" y="2781476"/>
              <a:ext cx="2257740" cy="202383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82D0A03-546D-4225-40BE-FC36D51DC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6390" y="1566474"/>
              <a:ext cx="2257740" cy="96215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2CF560E-F775-105A-0B1F-EE1D68C3F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0" y="2186471"/>
            <a:ext cx="3629532" cy="37247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8DB83A-5E5A-3665-A5B0-8EACABFFA043}"/>
              </a:ext>
            </a:extLst>
          </p:cNvPr>
          <p:cNvSpPr/>
          <p:nvPr/>
        </p:nvSpPr>
        <p:spPr>
          <a:xfrm>
            <a:off x="446080" y="2636668"/>
            <a:ext cx="2527939" cy="124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983A64-9E0C-4CF4-21E3-3410C2E1766C}"/>
              </a:ext>
            </a:extLst>
          </p:cNvPr>
          <p:cNvSpPr/>
          <p:nvPr/>
        </p:nvSpPr>
        <p:spPr>
          <a:xfrm>
            <a:off x="446080" y="3559885"/>
            <a:ext cx="2527939" cy="124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58827-DE72-7C3C-0D42-A04BC99BDE12}"/>
              </a:ext>
            </a:extLst>
          </p:cNvPr>
          <p:cNvSpPr/>
          <p:nvPr/>
        </p:nvSpPr>
        <p:spPr>
          <a:xfrm>
            <a:off x="446080" y="3864604"/>
            <a:ext cx="2527939" cy="124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3CCCD-C4D4-38A0-2159-75C255D31EAC}"/>
              </a:ext>
            </a:extLst>
          </p:cNvPr>
          <p:cNvSpPr txBox="1"/>
          <p:nvPr/>
        </p:nvSpPr>
        <p:spPr>
          <a:xfrm>
            <a:off x="3026593" y="2571312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IP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 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192.168.0.251 / 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닉네임 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하양감자</a:t>
            </a:r>
            <a:endParaRPr lang="en-US" altLang="ko-KR" sz="12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EE7AED-FE55-DEE7-EA67-9D72E0E7FE90}"/>
              </a:ext>
            </a:extLst>
          </p:cNvPr>
          <p:cNvSpPr/>
          <p:nvPr/>
        </p:nvSpPr>
        <p:spPr>
          <a:xfrm>
            <a:off x="446080" y="2935321"/>
            <a:ext cx="2527939" cy="124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BE5D1B-835F-1609-684B-9B081863917F}"/>
              </a:ext>
            </a:extLst>
          </p:cNvPr>
          <p:cNvSpPr txBox="1"/>
          <p:nvPr/>
        </p:nvSpPr>
        <p:spPr>
          <a:xfrm>
            <a:off x="3026593" y="2901654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IP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 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192.168.0.245 / 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닉네임 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2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연두피망</a:t>
            </a:r>
            <a:endParaRPr lang="en-US" altLang="ko-KR" sz="12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4E242-AFCC-6EE6-B41F-B4E38DE95617}"/>
              </a:ext>
            </a:extLst>
          </p:cNvPr>
          <p:cNvSpPr txBox="1"/>
          <p:nvPr/>
        </p:nvSpPr>
        <p:spPr>
          <a:xfrm>
            <a:off x="3026593" y="3475643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하양감자 퇴장</a:t>
            </a:r>
            <a:endParaRPr lang="en-US" altLang="ko-KR" sz="12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303DA1-EDA8-C2B7-C4AE-FFE113EDCC4C}"/>
              </a:ext>
            </a:extLst>
          </p:cNvPr>
          <p:cNvSpPr txBox="1"/>
          <p:nvPr/>
        </p:nvSpPr>
        <p:spPr>
          <a:xfrm>
            <a:off x="3026593" y="3805985"/>
            <a:ext cx="460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하양감자 </a:t>
            </a:r>
            <a:r>
              <a:rPr lang="ko-KR" altLang="en-US" sz="12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재입장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2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 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HashMap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동일 아이피 주소 존재하므로 동일 닉네임 반환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25DC51-ADA9-5CDB-2900-E67ED83AE041}"/>
              </a:ext>
            </a:extLst>
          </p:cNvPr>
          <p:cNvSpPr txBox="1"/>
          <p:nvPr/>
        </p:nvSpPr>
        <p:spPr>
          <a:xfrm>
            <a:off x="7708241" y="1307246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 파일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4A589C-1873-D4D7-466F-2425896969DF}"/>
              </a:ext>
            </a:extLst>
          </p:cNvPr>
          <p:cNvSpPr txBox="1"/>
          <p:nvPr/>
        </p:nvSpPr>
        <p:spPr>
          <a:xfrm>
            <a:off x="7708241" y="3025213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엑셀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A56D6E-26FF-4CBA-B04D-589E8AF5762C}"/>
              </a:ext>
            </a:extLst>
          </p:cNvPr>
          <p:cNvSpPr txBox="1"/>
          <p:nvPr/>
        </p:nvSpPr>
        <p:spPr>
          <a:xfrm>
            <a:off x="392812" y="1937022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ko-KR" altLang="en-US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채팅방</a:t>
            </a:r>
            <a:endParaRPr lang="ko-KR" altLang="en-US" sz="1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03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43F1B4A-3F05-88D8-2595-A2D7E4CBC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7" y="1404719"/>
            <a:ext cx="6125593" cy="486271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A99E75A-D347-740E-3D7F-4B1102E209FA}"/>
              </a:ext>
            </a:extLst>
          </p:cNvPr>
          <p:cNvSpPr txBox="1"/>
          <p:nvPr/>
        </p:nvSpPr>
        <p:spPr>
          <a:xfrm>
            <a:off x="197732" y="1081376"/>
            <a:ext cx="569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ServerThread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대화내용 출력하기 전 이전 대화내용 불러오기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61B851-5995-AB7D-650E-61D9BACC8952}"/>
              </a:ext>
            </a:extLst>
          </p:cNvPr>
          <p:cNvSpPr/>
          <p:nvPr/>
        </p:nvSpPr>
        <p:spPr>
          <a:xfrm>
            <a:off x="910442" y="3132741"/>
            <a:ext cx="1522040" cy="205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54C256-9BC0-282E-A168-0EE55C018AAE}"/>
              </a:ext>
            </a:extLst>
          </p:cNvPr>
          <p:cNvGrpSpPr/>
          <p:nvPr/>
        </p:nvGrpSpPr>
        <p:grpSpPr>
          <a:xfrm>
            <a:off x="84479" y="505309"/>
            <a:ext cx="7062045" cy="653798"/>
            <a:chOff x="84479" y="505309"/>
            <a:chExt cx="7062045" cy="6537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F4A08A7-2668-9722-8284-71FD37C72050}"/>
                </a:ext>
              </a:extLst>
            </p:cNvPr>
            <p:cNvSpPr/>
            <p:nvPr/>
          </p:nvSpPr>
          <p:spPr>
            <a:xfrm>
              <a:off x="197730" y="505309"/>
              <a:ext cx="5998883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06B2EF-A6DE-CD3A-99FC-FE5B6A0C1F94}"/>
                </a:ext>
              </a:extLst>
            </p:cNvPr>
            <p:cNvSpPr txBox="1"/>
            <p:nvPr/>
          </p:nvSpPr>
          <p:spPr>
            <a:xfrm>
              <a:off x="84479" y="512776"/>
              <a:ext cx="70620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2. 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프로그램 재실행시 </a:t>
              </a:r>
              <a:r>
                <a:rPr lang="en-US" altLang="ko-KR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HashMap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에 로딩된 데이터 활용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- 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대화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C1FDDC8-F26D-D595-93ED-813FF0BFC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403" y="1404719"/>
            <a:ext cx="5082980" cy="16613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F91DB10-AFA0-60A9-E737-3C4308D0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403" y="4816421"/>
            <a:ext cx="4282811" cy="9602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17FF88-BBB2-B635-CF98-40D358F8AB5C}"/>
              </a:ext>
            </a:extLst>
          </p:cNvPr>
          <p:cNvSpPr txBox="1"/>
          <p:nvPr/>
        </p:nvSpPr>
        <p:spPr>
          <a:xfrm>
            <a:off x="6625165" y="1081376"/>
            <a:ext cx="569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ServerThread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showPreviousMsg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78785-FF91-1825-BF77-AD4406EC8733}"/>
              </a:ext>
            </a:extLst>
          </p:cNvPr>
          <p:cNvSpPr txBox="1"/>
          <p:nvPr/>
        </p:nvSpPr>
        <p:spPr>
          <a:xfrm>
            <a:off x="6625165" y="4508946"/>
            <a:ext cx="569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ChatServer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getChatContents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C5E2C7-252C-3940-02AE-33DB782A7279}"/>
              </a:ext>
            </a:extLst>
          </p:cNvPr>
          <p:cNvSpPr txBox="1"/>
          <p:nvPr/>
        </p:nvSpPr>
        <p:spPr>
          <a:xfrm>
            <a:off x="6715293" y="3160464"/>
            <a:ext cx="4853662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로딩 후 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ChatMap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이전에 접속한 유저의 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대화 기록과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Timestamp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한 쌍으로 저장되어 있음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17DD9D-D380-24F5-7A45-3A09BAA62FBD}"/>
              </a:ext>
            </a:extLst>
          </p:cNvPr>
          <p:cNvSpPr/>
          <p:nvPr/>
        </p:nvSpPr>
        <p:spPr>
          <a:xfrm>
            <a:off x="8712665" y="2290439"/>
            <a:ext cx="2925960" cy="185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D003E54-0FB3-9F61-D8B1-26E71D725275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9846186" y="3504083"/>
            <a:ext cx="2947468" cy="63741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3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1D2930-8D81-D02B-7FC3-CF037DBD2E7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53E93CBA-AC80-093A-18BC-7A4F0DEBF176}"/>
              </a:ext>
            </a:extLst>
          </p:cNvPr>
          <p:cNvGrpSpPr/>
          <p:nvPr/>
        </p:nvGrpSpPr>
        <p:grpSpPr>
          <a:xfrm>
            <a:off x="84479" y="505309"/>
            <a:ext cx="7062045" cy="653798"/>
            <a:chOff x="84479" y="505309"/>
            <a:chExt cx="7062045" cy="6537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AE87025-9D0B-8F88-FBB4-E3771FB14B14}"/>
                </a:ext>
              </a:extLst>
            </p:cNvPr>
            <p:cNvSpPr/>
            <p:nvPr/>
          </p:nvSpPr>
          <p:spPr>
            <a:xfrm>
              <a:off x="197730" y="505309"/>
              <a:ext cx="5998883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46330D-E772-EE28-DC9C-B92DE8FB5EA7}"/>
                </a:ext>
              </a:extLst>
            </p:cNvPr>
            <p:cNvSpPr txBox="1"/>
            <p:nvPr/>
          </p:nvSpPr>
          <p:spPr>
            <a:xfrm>
              <a:off x="84479" y="512776"/>
              <a:ext cx="70620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2. 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프로그램 재실행시 </a:t>
              </a:r>
              <a:r>
                <a:rPr lang="en-US" altLang="ko-KR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HashMap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에 로딩된 데이터 활용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-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유저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2CF560E-F775-105A-0B1F-EE1D68C3F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0" y="1476950"/>
            <a:ext cx="3629532" cy="37247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DFFD51C-642B-37BD-1B46-9F2B2E84557A}"/>
              </a:ext>
            </a:extLst>
          </p:cNvPr>
          <p:cNvSpPr/>
          <p:nvPr/>
        </p:nvSpPr>
        <p:spPr>
          <a:xfrm>
            <a:off x="446080" y="1776227"/>
            <a:ext cx="2918557" cy="13849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F830B-59D7-C904-3A64-0A5042B97210}"/>
              </a:ext>
            </a:extLst>
          </p:cNvPr>
          <p:cNvSpPr txBox="1"/>
          <p:nvPr/>
        </p:nvSpPr>
        <p:spPr>
          <a:xfrm>
            <a:off x="354415" y="3392391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채팅방에 재접속시 이전 대화내용이 올라옴</a:t>
            </a:r>
            <a:endParaRPr lang="en-US" altLang="ko-KR" sz="12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F9D905-DDE6-E169-8DB0-ACA830FE9F9B}"/>
              </a:ext>
            </a:extLst>
          </p:cNvPr>
          <p:cNvGrpSpPr/>
          <p:nvPr/>
        </p:nvGrpSpPr>
        <p:grpSpPr>
          <a:xfrm>
            <a:off x="5001635" y="1254039"/>
            <a:ext cx="5962287" cy="2009256"/>
            <a:chOff x="5001635" y="4387823"/>
            <a:chExt cx="5962287" cy="200925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BD25DD2-9B0F-41F8-25B4-A40FEAA54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6" b="11645"/>
            <a:stretch/>
          </p:blipFill>
          <p:spPr>
            <a:xfrm>
              <a:off x="5139412" y="4680013"/>
              <a:ext cx="5824510" cy="171706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F6CEAD-4AAA-E471-4175-B2D64FFCA34F}"/>
                </a:ext>
              </a:extLst>
            </p:cNvPr>
            <p:cNvSpPr txBox="1"/>
            <p:nvPr/>
          </p:nvSpPr>
          <p:spPr>
            <a:xfrm>
              <a:off x="5001635" y="4387823"/>
              <a:ext cx="4608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en-US" altLang="ko-KR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CSV </a:t>
              </a:r>
              <a:r>
                <a:rPr lang="ko-KR" altLang="en-US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파일 </a:t>
              </a:r>
              <a:r>
                <a:rPr lang="en-US" altLang="ko-KR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텍스트 파일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3A2420-9362-426A-F73C-BD3A3C72F887}"/>
              </a:ext>
            </a:extLst>
          </p:cNvPr>
          <p:cNvGrpSpPr/>
          <p:nvPr/>
        </p:nvGrpSpPr>
        <p:grpSpPr>
          <a:xfrm>
            <a:off x="5054903" y="3594706"/>
            <a:ext cx="5376359" cy="2609262"/>
            <a:chOff x="5054903" y="1199951"/>
            <a:chExt cx="5376359" cy="260926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3497207-31F0-BA62-68EA-B1EC6CC25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121" b="20769"/>
            <a:stretch/>
          </p:blipFill>
          <p:spPr>
            <a:xfrm>
              <a:off x="5139412" y="1476950"/>
              <a:ext cx="5291850" cy="233226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39E77C-E64B-C029-6041-C980854FFE4C}"/>
                </a:ext>
              </a:extLst>
            </p:cNvPr>
            <p:cNvSpPr txBox="1"/>
            <p:nvPr/>
          </p:nvSpPr>
          <p:spPr>
            <a:xfrm>
              <a:off x="5054903" y="1199951"/>
              <a:ext cx="4608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en-US" altLang="ko-KR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CSV </a:t>
              </a:r>
              <a:r>
                <a:rPr lang="ko-KR" altLang="en-US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파일 </a:t>
              </a:r>
              <a:r>
                <a:rPr lang="en-US" altLang="ko-KR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12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엑셀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242F19-5069-BF85-D0C2-152C86B90BCA}"/>
              </a:ext>
            </a:extLst>
          </p:cNvPr>
          <p:cNvSpPr txBox="1"/>
          <p:nvPr/>
        </p:nvSpPr>
        <p:spPr>
          <a:xfrm>
            <a:off x="392812" y="1211090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ko-KR" altLang="en-US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채팅방</a:t>
            </a:r>
            <a:endParaRPr lang="ko-KR" altLang="en-US" sz="1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93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7B90D5-1275-FE27-D8CA-B00D5DAB0172}"/>
              </a:ext>
            </a:extLst>
          </p:cNvPr>
          <p:cNvSpPr/>
          <p:nvPr/>
        </p:nvSpPr>
        <p:spPr>
          <a:xfrm>
            <a:off x="1673931" y="2587204"/>
            <a:ext cx="8844137" cy="15179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9A4E7-01F5-7886-9612-024CF07A8E14}"/>
              </a:ext>
            </a:extLst>
          </p:cNvPr>
          <p:cNvSpPr txBox="1"/>
          <p:nvPr/>
        </p:nvSpPr>
        <p:spPr>
          <a:xfrm>
            <a:off x="1795914" y="1985254"/>
            <a:ext cx="1419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 </a:t>
            </a:r>
            <a:r>
              <a:rPr lang="ko-KR" altLang="en-US" sz="2800" b="0" i="0" u="none" strike="noStrike" kern="1200" dirty="0" err="1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느낀점</a:t>
            </a:r>
            <a:endParaRPr lang="ko-KR" altLang="ko-KR" sz="2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F6760-3D89-3C2D-36ED-600CDBFB7797}"/>
              </a:ext>
            </a:extLst>
          </p:cNvPr>
          <p:cNvSpPr txBox="1"/>
          <p:nvPr/>
        </p:nvSpPr>
        <p:spPr>
          <a:xfrm>
            <a:off x="1795914" y="2807554"/>
            <a:ext cx="8582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 첫 프로젝트를 하면서 이전에 배웠던 것들을 다시 복습할 수 있어서 좋았고 실제로 어떻게 활용하고 </a:t>
            </a:r>
            <a:endParaRPr lang="en-US" altLang="ko-KR" sz="1600" b="0" i="0" u="none" strike="noStrike" kern="1200" dirty="0">
              <a:solidFill>
                <a:srgbClr val="000000"/>
              </a:solidFill>
              <a:effectLst/>
              <a:latin typeface="Noto Sans CJK KR Bold" panose="020B0800000000000000"/>
              <a:ea typeface="Noto Sans CJK KR Bold" panose="020B0800000000000000"/>
            </a:endParaRPr>
          </a:p>
          <a:p>
            <a:pPr algn="ctr"/>
            <a:r>
              <a:rPr lang="ko-KR" altLang="en-US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적용하는지를 배운 것 같아서 유용했다</a:t>
            </a:r>
            <a:r>
              <a:rPr lang="en-US" altLang="ko-KR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. </a:t>
            </a:r>
            <a:r>
              <a:rPr lang="ko-KR" altLang="en-US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시간 여유가 없어서 구현하지 못한 몇가지 기능들이 남아있어 조금 아쉽지만 </a:t>
            </a:r>
            <a:r>
              <a:rPr lang="en-US" altLang="ko-KR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HashMap</a:t>
            </a:r>
            <a:r>
              <a:rPr lang="ko-KR" altLang="en-US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에 대해 더 공부할 수 있었고 새로운 것들도 많이 알게 되어</a:t>
            </a:r>
            <a:endParaRPr lang="en-US" altLang="ko-KR" sz="1600" b="0" i="0" u="none" strike="noStrike" kern="1200" dirty="0">
              <a:solidFill>
                <a:srgbClr val="000000"/>
              </a:solidFill>
              <a:effectLst/>
              <a:latin typeface="Noto Sans CJK KR Bold" panose="020B0800000000000000"/>
              <a:ea typeface="Noto Sans CJK KR Bold" panose="020B0800000000000000"/>
            </a:endParaRPr>
          </a:p>
          <a:p>
            <a:pPr algn="ctr"/>
            <a:r>
              <a:rPr lang="ko-KR" altLang="en-US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 프로젝트의 중요성을 다시 한 번 </a:t>
            </a:r>
            <a:r>
              <a:rPr lang="ko-KR" altLang="en-US" sz="1600" b="0" i="0" u="none" strike="noStrike" kern="1200" dirty="0" err="1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깨달았다</a:t>
            </a:r>
            <a:r>
              <a:rPr lang="en-US" altLang="ko-KR" sz="16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86A2C9-0C9F-0EFD-AB5A-FE2C2F84BC06}"/>
              </a:ext>
            </a:extLst>
          </p:cNvPr>
          <p:cNvSpPr/>
          <p:nvPr/>
        </p:nvSpPr>
        <p:spPr>
          <a:xfrm>
            <a:off x="1673931" y="2063984"/>
            <a:ext cx="121983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0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7B90D5-1275-FE27-D8CA-B00D5DAB0172}"/>
              </a:ext>
            </a:extLst>
          </p:cNvPr>
          <p:cNvSpPr/>
          <p:nvPr/>
        </p:nvSpPr>
        <p:spPr>
          <a:xfrm>
            <a:off x="0" y="2369006"/>
            <a:ext cx="12192000" cy="21199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9A4E7-01F5-7886-9612-024CF07A8E14}"/>
              </a:ext>
            </a:extLst>
          </p:cNvPr>
          <p:cNvSpPr txBox="1"/>
          <p:nvPr/>
        </p:nvSpPr>
        <p:spPr>
          <a:xfrm>
            <a:off x="2976070" y="2851508"/>
            <a:ext cx="6239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0" i="0" u="none" strike="noStrike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</a:t>
            </a:r>
            <a:r>
              <a:rPr lang="en-US" altLang="ko-KR" sz="4000" b="0" i="0" u="none" strike="noStrike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4000" b="0" i="0" u="none" strike="noStrike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채팅 정보 저장 </a:t>
            </a:r>
            <a:endParaRPr lang="en-US" altLang="ko-KR" sz="4000" b="0" i="0" u="none" strike="noStrike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4000" b="0" i="0" u="none" strike="noStrike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HashMap</a:t>
            </a:r>
            <a:endParaRPr lang="ko-KR" altLang="ko-KR" sz="4000" b="0" i="0" u="none" strike="noStrike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indent="0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40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85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A736BD-1BD4-28FD-0EA4-1B8C5539727B}"/>
              </a:ext>
            </a:extLst>
          </p:cNvPr>
          <p:cNvSpPr txBox="1"/>
          <p:nvPr/>
        </p:nvSpPr>
        <p:spPr>
          <a:xfrm>
            <a:off x="579768" y="1059194"/>
            <a:ext cx="3690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465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HashMap</a:t>
            </a:r>
            <a:r>
              <a:rPr lang="ko-KR" altLang="en-US" sz="4000" dirty="0">
                <a:solidFill>
                  <a:srgbClr val="000000"/>
                </a:solidFill>
                <a:latin typeface="SFProDisplay"/>
              </a:rPr>
              <a:t>  </a:t>
            </a:r>
            <a:endParaRPr lang="en-US" altLang="ko-KR" sz="4000" dirty="0">
              <a:solidFill>
                <a:srgbClr val="000000"/>
              </a:solidFill>
              <a:latin typeface="SFProDisplay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246DC-288B-413A-5A4C-629C85FE0AF1}"/>
              </a:ext>
            </a:extLst>
          </p:cNvPr>
          <p:cNvSpPr txBox="1"/>
          <p:nvPr/>
        </p:nvSpPr>
        <p:spPr>
          <a:xfrm>
            <a:off x="1669312" y="3875016"/>
            <a:ext cx="327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465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 </a:t>
            </a:r>
            <a:r>
              <a:rPr lang="ko-KR" altLang="en-US" sz="3600" dirty="0">
                <a:solidFill>
                  <a:srgbClr val="E465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5602F6C-9CFD-930F-5C9A-2EB77294A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79155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EB19DF3-490E-68BF-5695-63D66DC8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08" y="4992636"/>
            <a:ext cx="2522889" cy="15878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F1D7A6-2CD6-288E-CEFF-216911177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459"/>
          <a:stretch/>
        </p:blipFill>
        <p:spPr>
          <a:xfrm>
            <a:off x="3351186" y="4992636"/>
            <a:ext cx="2344499" cy="15878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636020-0D73-CB49-DBD9-3BC333ADE1E4}"/>
              </a:ext>
            </a:extLst>
          </p:cNvPr>
          <p:cNvSpPr txBox="1"/>
          <p:nvPr/>
        </p:nvSpPr>
        <p:spPr>
          <a:xfrm>
            <a:off x="3294668" y="1721924"/>
            <a:ext cx="8153173" cy="780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해시맵은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데이터의 순서를 유지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X -&gt; </a:t>
            </a:r>
            <a:r>
              <a:rPr lang="ko-KR" altLang="en-US" sz="1100" b="0" i="0" u="sng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데이터의 순서를 유지해야 하는 경우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에는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LinkedHashMap</a:t>
            </a:r>
            <a:r>
              <a:rPr lang="ko-KR" altLang="en-US" sz="2000" dirty="0">
                <a:solidFill>
                  <a:srgbClr val="0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</a:t>
            </a:r>
            <a:endParaRPr lang="en-US" altLang="ko-KR" sz="1100" b="0" i="0" dirty="0">
              <a:solidFill>
                <a:srgbClr val="000000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해시 테이블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저장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검색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링크드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리스트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(Linked List)(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순서 유지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결합한 자료구조로 데이터의 순서를 유지</a:t>
            </a:r>
            <a:endParaRPr lang="en-US" altLang="ko-KR" sz="1100" b="0" i="0" dirty="0">
              <a:solidFill>
                <a:srgbClr val="000000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58C4F-890C-1E43-F5B7-C02208A17BE3}"/>
              </a:ext>
            </a:extLst>
          </p:cNvPr>
          <p:cNvSpPr txBox="1"/>
          <p:nvPr/>
        </p:nvSpPr>
        <p:spPr>
          <a:xfrm>
            <a:off x="3305045" y="4599245"/>
            <a:ext cx="2436779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▶ 메모장에서 열었을 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6B00A-1803-2264-769A-2EED2D5CEC01}"/>
              </a:ext>
            </a:extLst>
          </p:cNvPr>
          <p:cNvSpPr txBox="1"/>
          <p:nvPr/>
        </p:nvSpPr>
        <p:spPr>
          <a:xfrm>
            <a:off x="8250508" y="4599245"/>
            <a:ext cx="2436779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▶ 엑셀에서 열었을 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3DD6E-2E5F-14DC-E9C6-1EBF1C5DB1D1}"/>
              </a:ext>
            </a:extLst>
          </p:cNvPr>
          <p:cNvSpPr txBox="1"/>
          <p:nvPr/>
        </p:nvSpPr>
        <p:spPr>
          <a:xfrm>
            <a:off x="6276151" y="5160640"/>
            <a:ext cx="1293538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콤마로 셀을 구분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C3A453-9090-F8A3-4BDD-4FF296731DA8}"/>
              </a:ext>
            </a:extLst>
          </p:cNvPr>
          <p:cNvSpPr txBox="1"/>
          <p:nvPr/>
        </p:nvSpPr>
        <p:spPr>
          <a:xfrm>
            <a:off x="3305045" y="2655861"/>
            <a:ext cx="4709490" cy="31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▶ </a:t>
            </a:r>
            <a:r>
              <a:rPr lang="en-US" altLang="ko-KR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userMap</a:t>
            </a:r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en-US" altLang="ko-KR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chatMap</a:t>
            </a:r>
            <a:r>
              <a:rPr lang="en-US" altLang="ko-KR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43DF2-FB57-6865-F740-B14EC6FD78D5}"/>
              </a:ext>
            </a:extLst>
          </p:cNvPr>
          <p:cNvSpPr txBox="1"/>
          <p:nvPr/>
        </p:nvSpPr>
        <p:spPr>
          <a:xfrm>
            <a:off x="3294668" y="1348806"/>
            <a:ext cx="7332845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저장 및 검색을 위해 사용되는 자료구조로</a:t>
            </a:r>
            <a:r>
              <a: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키</a:t>
            </a:r>
            <a:r>
              <a: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(key)</a:t>
            </a: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와 값</a:t>
            </a:r>
            <a:r>
              <a: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(value) </a:t>
            </a: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쌍으로 구성 </a:t>
            </a:r>
            <a:r>
              <a: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-&gt; </a:t>
            </a: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키를 이용하여 값을 빠르게 검색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BA4D6-1F83-9AC1-FBEB-EC20EDA03BEA}"/>
              </a:ext>
            </a:extLst>
          </p:cNvPr>
          <p:cNvSpPr txBox="1"/>
          <p:nvPr/>
        </p:nvSpPr>
        <p:spPr>
          <a:xfrm>
            <a:off x="4106427" y="4059179"/>
            <a:ext cx="6729605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쉼표</a:t>
            </a:r>
            <a:r>
              <a: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(,)</a:t>
            </a: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구분된 데이터를 저장하는 파일 형식으로 일반적으로 텍스트 기반이며</a:t>
            </a:r>
            <a:r>
              <a: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데이터를 표 형태로 저장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054213-878D-0DC3-6953-463472544E55}"/>
              </a:ext>
            </a:extLst>
          </p:cNvPr>
          <p:cNvCxnSpPr>
            <a:cxnSpLocks/>
          </p:cNvCxnSpPr>
          <p:nvPr/>
        </p:nvCxnSpPr>
        <p:spPr>
          <a:xfrm>
            <a:off x="1669312" y="4416805"/>
            <a:ext cx="105226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B2E8EA5-CB44-9FB5-A2B1-0844F4082ED3}"/>
              </a:ext>
            </a:extLst>
          </p:cNvPr>
          <p:cNvCxnSpPr>
            <a:cxnSpLocks/>
          </p:cNvCxnSpPr>
          <p:nvPr/>
        </p:nvCxnSpPr>
        <p:spPr>
          <a:xfrm>
            <a:off x="0" y="1720075"/>
            <a:ext cx="10477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6AAB01B-D373-A314-82D9-5090E2E33615}"/>
              </a:ext>
            </a:extLst>
          </p:cNvPr>
          <p:cNvSpPr/>
          <p:nvPr/>
        </p:nvSpPr>
        <p:spPr>
          <a:xfrm>
            <a:off x="6654394" y="5557263"/>
            <a:ext cx="604007" cy="320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F19F6D5-8F81-9D55-8057-574EE5368E05}"/>
              </a:ext>
            </a:extLst>
          </p:cNvPr>
          <p:cNvGrpSpPr/>
          <p:nvPr/>
        </p:nvGrpSpPr>
        <p:grpSpPr>
          <a:xfrm>
            <a:off x="84481" y="485870"/>
            <a:ext cx="4952770" cy="369332"/>
            <a:chOff x="84481" y="485870"/>
            <a:chExt cx="4952770" cy="3693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8A4A7FD-B3D6-EA51-FDA5-906C400C2C61}"/>
                </a:ext>
              </a:extLst>
            </p:cNvPr>
            <p:cNvSpPr/>
            <p:nvPr/>
          </p:nvSpPr>
          <p:spPr>
            <a:xfrm>
              <a:off x="197732" y="505309"/>
              <a:ext cx="4743045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36FA46-0B3E-3F15-616B-FE0C736808C0}"/>
                </a:ext>
              </a:extLst>
            </p:cNvPr>
            <p:cNvSpPr txBox="1"/>
            <p:nvPr/>
          </p:nvSpPr>
          <p:spPr>
            <a:xfrm>
              <a:off x="84481" y="485870"/>
              <a:ext cx="495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</a:t>
              </a:r>
              <a:r>
                <a:rPr lang="ko-KR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사용자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·</a:t>
              </a:r>
              <a:r>
                <a:rPr lang="ko-KR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채팅 정보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저장</a:t>
              </a:r>
              <a:r>
                <a:rPr lang="en-US" altLang="ko-KR" dirty="0">
                  <a:latin typeface="Arial" panose="020B0604020202020204" pitchFamily="34" charset="0"/>
                </a:rPr>
                <a:t> -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HashMap + CSV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활용 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DBAD8C04-C9A8-CC85-318F-4D02994D5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214" y="3052835"/>
            <a:ext cx="6572359" cy="63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3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F154C97-BE70-9A99-94F4-0600C682D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3937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1B9BEEA-F1EA-C53B-29D3-37FEF20C5DE6}"/>
              </a:ext>
            </a:extLst>
          </p:cNvPr>
          <p:cNvGrpSpPr/>
          <p:nvPr/>
        </p:nvGrpSpPr>
        <p:grpSpPr>
          <a:xfrm>
            <a:off x="84481" y="485870"/>
            <a:ext cx="4952770" cy="369332"/>
            <a:chOff x="84481" y="485870"/>
            <a:chExt cx="495277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7428563-6953-E867-575C-FDB7D0208A8D}"/>
                </a:ext>
              </a:extLst>
            </p:cNvPr>
            <p:cNvSpPr/>
            <p:nvPr/>
          </p:nvSpPr>
          <p:spPr>
            <a:xfrm>
              <a:off x="197732" y="505309"/>
              <a:ext cx="4743045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57C3AE-0A83-B9FE-4B44-6C285DDF2B2D}"/>
                </a:ext>
              </a:extLst>
            </p:cNvPr>
            <p:cNvSpPr txBox="1"/>
            <p:nvPr/>
          </p:nvSpPr>
          <p:spPr>
            <a:xfrm>
              <a:off x="84481" y="485870"/>
              <a:ext cx="495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</a:t>
              </a:r>
              <a:r>
                <a:rPr lang="ko-KR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사용자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·</a:t>
              </a:r>
              <a:r>
                <a:rPr lang="ko-KR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채팅 정보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저장</a:t>
              </a:r>
              <a:r>
                <a:rPr lang="en-US" altLang="ko-KR" dirty="0">
                  <a:latin typeface="Arial" panose="020B0604020202020204" pitchFamily="34" charset="0"/>
                </a:rPr>
                <a:t> -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HashMap + CSV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활용 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DB14BFB-7029-95AB-05C3-F236D301CACD}"/>
              </a:ext>
            </a:extLst>
          </p:cNvPr>
          <p:cNvGrpSpPr/>
          <p:nvPr/>
        </p:nvGrpSpPr>
        <p:grpSpPr>
          <a:xfrm>
            <a:off x="-47653" y="1225942"/>
            <a:ext cx="11544744" cy="954107"/>
            <a:chOff x="-17871" y="904370"/>
            <a:chExt cx="11544744" cy="95410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0405994-403C-587A-D771-26D71B328EE4}"/>
                </a:ext>
              </a:extLst>
            </p:cNvPr>
            <p:cNvSpPr/>
            <p:nvPr/>
          </p:nvSpPr>
          <p:spPr>
            <a:xfrm>
              <a:off x="2424958" y="1190808"/>
              <a:ext cx="4421142" cy="6676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E7E7DA-7BBC-51BE-27D6-AF94F2ACD3A5}"/>
                </a:ext>
              </a:extLst>
            </p:cNvPr>
            <p:cNvSpPr/>
            <p:nvPr/>
          </p:nvSpPr>
          <p:spPr>
            <a:xfrm>
              <a:off x="7105731" y="1190808"/>
              <a:ext cx="4421142" cy="6676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7BD8F9-5A0F-75A9-1C08-8DE70AA1CE1B}"/>
                </a:ext>
              </a:extLst>
            </p:cNvPr>
            <p:cNvSpPr txBox="1"/>
            <p:nvPr/>
          </p:nvSpPr>
          <p:spPr>
            <a:xfrm>
              <a:off x="-17871" y="904370"/>
              <a:ext cx="24428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3200" b="0" i="0" dirty="0">
                  <a:solidFill>
                    <a:srgbClr val="E4650E"/>
                  </a:solidFill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유저 정보 </a:t>
              </a:r>
              <a:endPara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F6BE9C-69B1-5B80-35B0-79126D3DCCCB}"/>
                </a:ext>
              </a:extLst>
            </p:cNvPr>
            <p:cNvSpPr txBox="1"/>
            <p:nvPr/>
          </p:nvSpPr>
          <p:spPr>
            <a:xfrm>
              <a:off x="2546414" y="1197205"/>
              <a:ext cx="4279099" cy="57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클라이언트를 생성할 때 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HashMap, csv </a:t>
              </a:r>
              <a:r>
                <a:rPr lang="ko-KR" altLang="en-US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파일에 데이터 동시 저장됨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9B158C8-EE60-D949-33BE-CBDBB0E2963A}"/>
                </a:ext>
              </a:extLst>
            </p:cNvPr>
            <p:cNvSpPr txBox="1"/>
            <p:nvPr/>
          </p:nvSpPr>
          <p:spPr>
            <a:xfrm>
              <a:off x="7710306" y="1215005"/>
              <a:ext cx="3211992" cy="57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재접속</a:t>
              </a:r>
              <a:r>
                <a:rPr lang="ko-KR" altLang="en-US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할 때 </a:t>
              </a:r>
              <a:r>
                <a:rPr lang="en-US" altLang="ko-KR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csv</a:t>
              </a:r>
              <a:r>
                <a:rPr lang="ko-KR" altLang="en-US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파일 데이터 </a:t>
              </a:r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HashMap</a:t>
              </a: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에 불러와서 </a:t>
              </a:r>
              <a:r>
                <a:rPr lang="ko-KR" altLang="en-US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</a:t>
              </a:r>
              <a:endPara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첫 방문인지 알아보기 위해 활용</a:t>
              </a:r>
              <a:endParaRPr lang="ko-KR" alt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2C66E1A-B59D-A54F-8E2C-B0A7190D2118}"/>
              </a:ext>
            </a:extLst>
          </p:cNvPr>
          <p:cNvSpPr txBox="1"/>
          <p:nvPr/>
        </p:nvSpPr>
        <p:spPr>
          <a:xfrm>
            <a:off x="5965681" y="956773"/>
            <a:ext cx="3709681" cy="31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프로그램 실행 종료 후 </a:t>
            </a:r>
            <a:r>
              <a:rPr lang="ko-KR" altLang="en-US" sz="1100" b="0" i="0" dirty="0" err="1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재접속</a:t>
            </a: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r>
              <a:rPr lang="en-US" altLang="ko-KR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-&gt; </a:t>
            </a: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</a:t>
            </a:r>
            <a:r>
              <a:rPr lang="ko-KR" altLang="en-US" sz="1100" b="0" i="0" dirty="0" err="1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해시맵에</a:t>
            </a: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로드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A87BEC8-0A91-A56A-C50E-04B5BE8D512D}"/>
              </a:ext>
            </a:extLst>
          </p:cNvPr>
          <p:cNvCxnSpPr>
            <a:cxnSpLocks/>
          </p:cNvCxnSpPr>
          <p:nvPr/>
        </p:nvCxnSpPr>
        <p:spPr>
          <a:xfrm>
            <a:off x="6961264" y="1278649"/>
            <a:ext cx="0" cy="542305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4A57804-1D15-0D07-2F23-DC2047B9A24B}"/>
              </a:ext>
            </a:extLst>
          </p:cNvPr>
          <p:cNvGrpSpPr/>
          <p:nvPr/>
        </p:nvGrpSpPr>
        <p:grpSpPr>
          <a:xfrm>
            <a:off x="-47653" y="3703739"/>
            <a:ext cx="11544744" cy="954107"/>
            <a:chOff x="-17871" y="904370"/>
            <a:chExt cx="11544744" cy="95410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A15ECC4-3DE1-2A9E-35F7-A42CE5530FF8}"/>
                </a:ext>
              </a:extLst>
            </p:cNvPr>
            <p:cNvSpPr/>
            <p:nvPr/>
          </p:nvSpPr>
          <p:spPr>
            <a:xfrm>
              <a:off x="2424958" y="1190808"/>
              <a:ext cx="4421142" cy="6676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5F096A2-7DB2-6785-3F08-BDD9350BD304}"/>
                </a:ext>
              </a:extLst>
            </p:cNvPr>
            <p:cNvSpPr/>
            <p:nvPr/>
          </p:nvSpPr>
          <p:spPr>
            <a:xfrm>
              <a:off x="7105731" y="1190808"/>
              <a:ext cx="4421142" cy="6676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F01098-EC44-0098-A539-4BB47F528488}"/>
                </a:ext>
              </a:extLst>
            </p:cNvPr>
            <p:cNvSpPr txBox="1"/>
            <p:nvPr/>
          </p:nvSpPr>
          <p:spPr>
            <a:xfrm>
              <a:off x="-17871" y="904370"/>
              <a:ext cx="24428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3200" b="0" i="0" dirty="0">
                  <a:solidFill>
                    <a:srgbClr val="E4650E"/>
                  </a:solidFill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대화 내용</a:t>
              </a:r>
              <a:endPara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59C89C0-13AB-67D7-B725-8F1269DF1DF7}"/>
                </a:ext>
              </a:extLst>
            </p:cNvPr>
            <p:cNvSpPr txBox="1"/>
            <p:nvPr/>
          </p:nvSpPr>
          <p:spPr>
            <a:xfrm>
              <a:off x="2546414" y="1197205"/>
              <a:ext cx="4279099" cy="57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클라이언트에서 메시지를 입력할 때 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H</a:t>
              </a:r>
              <a:r>
                <a:rPr lang="en-US" altLang="ko-KR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ashMap, csv </a:t>
              </a:r>
              <a:r>
                <a:rPr lang="ko-KR" altLang="en-US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파일에 데이터 동시 저장됨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CA9AB9-4D87-1A45-AA67-137336B6B199}"/>
                </a:ext>
              </a:extLst>
            </p:cNvPr>
            <p:cNvSpPr txBox="1"/>
            <p:nvPr/>
          </p:nvSpPr>
          <p:spPr>
            <a:xfrm>
              <a:off x="7777500" y="1215005"/>
              <a:ext cx="3304979" cy="57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재접속</a:t>
              </a:r>
              <a:r>
                <a:rPr lang="ko-KR" altLang="en-US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할 때 </a:t>
              </a:r>
              <a:r>
                <a:rPr lang="en-US" altLang="ko-KR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csv</a:t>
              </a:r>
              <a:r>
                <a:rPr lang="ko-KR" altLang="en-US" sz="11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파일 데이터 </a:t>
              </a:r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HashMap</a:t>
              </a: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에 불러와서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이전 대화 리스트 출력을 위해 활용</a:t>
              </a:r>
              <a:endParaRPr lang="en-US" altLang="ko-KR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8DD5C09-8D0C-9FD2-BF33-2C73F152F3A9}"/>
              </a:ext>
            </a:extLst>
          </p:cNvPr>
          <p:cNvSpPr txBox="1"/>
          <p:nvPr/>
        </p:nvSpPr>
        <p:spPr>
          <a:xfrm>
            <a:off x="1697579" y="968102"/>
            <a:ext cx="2625846" cy="31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프로그램 실행 </a:t>
            </a:r>
            <a:r>
              <a:rPr lang="en-US" altLang="ko-KR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-&gt; </a:t>
            </a: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저장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68247CB-0E7E-F3FB-ACB6-4CF79C99BD54}"/>
              </a:ext>
            </a:extLst>
          </p:cNvPr>
          <p:cNvCxnSpPr>
            <a:cxnSpLocks/>
          </p:cNvCxnSpPr>
          <p:nvPr/>
        </p:nvCxnSpPr>
        <p:spPr>
          <a:xfrm>
            <a:off x="2213516" y="1316162"/>
            <a:ext cx="0" cy="53964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8164D64-4831-A742-094F-70E83FAE9501}"/>
              </a:ext>
            </a:extLst>
          </p:cNvPr>
          <p:cNvSpPr txBox="1"/>
          <p:nvPr/>
        </p:nvSpPr>
        <p:spPr>
          <a:xfrm>
            <a:off x="7795264" y="1150846"/>
            <a:ext cx="3257433" cy="31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70C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종료하면서 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HashMap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날라감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(csv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에만 존재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ko-KR" altLang="en-US" sz="1100" b="0" i="0" dirty="0">
              <a:solidFill>
                <a:srgbClr val="0070C0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400D743-D4F1-7F7E-7DFF-12A835D2E42C}"/>
              </a:ext>
            </a:extLst>
          </p:cNvPr>
          <p:cNvGrpSpPr/>
          <p:nvPr/>
        </p:nvGrpSpPr>
        <p:grpSpPr>
          <a:xfrm>
            <a:off x="2641189" y="2459827"/>
            <a:ext cx="3824179" cy="1243849"/>
            <a:chOff x="2641189" y="2459827"/>
            <a:chExt cx="3824179" cy="124384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476A83-A9DE-D2ED-A729-48BBF8189038}"/>
                </a:ext>
              </a:extLst>
            </p:cNvPr>
            <p:cNvSpPr/>
            <p:nvPr/>
          </p:nvSpPr>
          <p:spPr>
            <a:xfrm>
              <a:off x="2641189" y="2459827"/>
              <a:ext cx="1403059" cy="5492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userMap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2D955C4-BC31-2BA5-B1C3-531A434A3CDA}"/>
                </a:ext>
              </a:extLst>
            </p:cNvPr>
            <p:cNvSpPr/>
            <p:nvPr/>
          </p:nvSpPr>
          <p:spPr>
            <a:xfrm>
              <a:off x="2641189" y="3154411"/>
              <a:ext cx="1403059" cy="5492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User.csv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65" name="화살표: 오른쪽 64">
              <a:extLst>
                <a:ext uri="{FF2B5EF4-FFF2-40B4-BE49-F238E27FC236}">
                  <a16:creationId xmlns:a16="http://schemas.microsoft.com/office/drawing/2014/main" id="{6F44A102-7B08-E021-5488-11EE8BB9747B}"/>
                </a:ext>
              </a:extLst>
            </p:cNvPr>
            <p:cNvSpPr/>
            <p:nvPr/>
          </p:nvSpPr>
          <p:spPr>
            <a:xfrm>
              <a:off x="4400392" y="2586411"/>
              <a:ext cx="618151" cy="2512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35083C90-B77F-ACDF-2BA0-C74885EC2BC2}"/>
                </a:ext>
              </a:extLst>
            </p:cNvPr>
            <p:cNvSpPr/>
            <p:nvPr/>
          </p:nvSpPr>
          <p:spPr>
            <a:xfrm>
              <a:off x="4400392" y="3334650"/>
              <a:ext cx="618151" cy="2512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68A85FE-32F7-2596-1A82-51E4F2AC9A41}"/>
                </a:ext>
              </a:extLst>
            </p:cNvPr>
            <p:cNvSpPr txBox="1"/>
            <p:nvPr/>
          </p:nvSpPr>
          <p:spPr>
            <a:xfrm>
              <a:off x="5358890" y="2459827"/>
              <a:ext cx="1106478" cy="57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b="0" i="0" dirty="0">
                  <a:solidFill>
                    <a:schemeClr val="accent1"/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Key = </a:t>
              </a:r>
              <a:r>
                <a:rPr lang="en-US" altLang="ko-KR" sz="1100" dirty="0">
                  <a:solidFill>
                    <a:schemeClr val="accent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IP </a:t>
              </a:r>
              <a:r>
                <a:rPr lang="ko-KR" altLang="en-US" sz="1100" dirty="0">
                  <a:solidFill>
                    <a:schemeClr val="accent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주소</a:t>
              </a:r>
              <a:endParaRPr lang="en-US" altLang="ko-KR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b="0" i="0" dirty="0">
                  <a:solidFill>
                    <a:schemeClr val="accent1"/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Value = </a:t>
              </a:r>
              <a:r>
                <a:rPr lang="ko-KR" altLang="en-US" sz="1100" b="0" i="0" dirty="0">
                  <a:solidFill>
                    <a:schemeClr val="accent1"/>
                  </a:solidFill>
                  <a:effectLst/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닉네임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5F33747-B3E9-0B37-63E6-81A524A970F2}"/>
                </a:ext>
              </a:extLst>
            </p:cNvPr>
            <p:cNvSpPr txBox="1"/>
            <p:nvPr/>
          </p:nvSpPr>
          <p:spPr>
            <a:xfrm>
              <a:off x="5344598" y="3307441"/>
              <a:ext cx="1106478" cy="31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accent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IP</a:t>
              </a:r>
              <a:r>
                <a:rPr lang="ko-KR" altLang="en-US" sz="1100" dirty="0">
                  <a:solidFill>
                    <a:schemeClr val="accent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주소</a:t>
              </a:r>
              <a:r>
                <a:rPr lang="en-US" altLang="ko-KR" sz="1100" dirty="0">
                  <a:solidFill>
                    <a:schemeClr val="accent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, </a:t>
              </a:r>
              <a:r>
                <a:rPr lang="ko-KR" altLang="en-US" sz="1100" dirty="0">
                  <a:solidFill>
                    <a:schemeClr val="accent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닉네임</a:t>
              </a:r>
              <a:endParaRPr lang="en-US" altLang="ko-KR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C10F30F-83E1-D7D7-6041-660B478275E1}"/>
              </a:ext>
            </a:extLst>
          </p:cNvPr>
          <p:cNvSpPr/>
          <p:nvPr/>
        </p:nvSpPr>
        <p:spPr>
          <a:xfrm>
            <a:off x="2641189" y="4944840"/>
            <a:ext cx="1403059" cy="5492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chatMap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785CEF-4B9D-4038-10B3-74E63344DD05}"/>
              </a:ext>
            </a:extLst>
          </p:cNvPr>
          <p:cNvSpPr/>
          <p:nvPr/>
        </p:nvSpPr>
        <p:spPr>
          <a:xfrm>
            <a:off x="2641189" y="5639424"/>
            <a:ext cx="1403059" cy="5492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Chat.csv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9ABA2820-2CB9-7C86-440A-9BF83D0A3BEE}"/>
              </a:ext>
            </a:extLst>
          </p:cNvPr>
          <p:cNvSpPr/>
          <p:nvPr/>
        </p:nvSpPr>
        <p:spPr>
          <a:xfrm>
            <a:off x="4400392" y="5071424"/>
            <a:ext cx="618151" cy="251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0141BFB5-F628-68B4-D612-18A10A6855FB}"/>
              </a:ext>
            </a:extLst>
          </p:cNvPr>
          <p:cNvSpPr/>
          <p:nvPr/>
        </p:nvSpPr>
        <p:spPr>
          <a:xfrm>
            <a:off x="4400392" y="5819663"/>
            <a:ext cx="618151" cy="251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E38FEF-A579-4EE4-295E-D793129834F9}"/>
              </a:ext>
            </a:extLst>
          </p:cNvPr>
          <p:cNvSpPr txBox="1"/>
          <p:nvPr/>
        </p:nvSpPr>
        <p:spPr>
          <a:xfrm>
            <a:off x="5303112" y="4944840"/>
            <a:ext cx="1403058" cy="573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Key = </a:t>
            </a:r>
            <a:r>
              <a:rPr lang="en-US" altLang="ko-KR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Timestamp</a:t>
            </a:r>
          </a:p>
          <a:p>
            <a:pPr>
              <a:lnSpc>
                <a:spcPct val="150000"/>
              </a:lnSpc>
            </a:pPr>
            <a:r>
              <a:rPr lang="en-US" altLang="ko-KR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Value = </a:t>
            </a: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대화 내용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3B862B-7994-A8E9-38CC-A8F2D66AA461}"/>
              </a:ext>
            </a:extLst>
          </p:cNvPr>
          <p:cNvSpPr txBox="1"/>
          <p:nvPr/>
        </p:nvSpPr>
        <p:spPr>
          <a:xfrm>
            <a:off x="5230737" y="5784151"/>
            <a:ext cx="1564993" cy="31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Timestamp, </a:t>
            </a: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대화 내용</a:t>
            </a:r>
            <a:endParaRPr lang="en-US" altLang="ko-KR" sz="110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CCD8C026-EC18-3758-4F26-7DB31C8A8EF0}"/>
              </a:ext>
            </a:extLst>
          </p:cNvPr>
          <p:cNvCxnSpPr/>
          <p:nvPr/>
        </p:nvCxnSpPr>
        <p:spPr>
          <a:xfrm flipV="1">
            <a:off x="6961264" y="1325256"/>
            <a:ext cx="786454" cy="568475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A3F6482-29A2-6F1D-775F-7B3B563B845A}"/>
              </a:ext>
            </a:extLst>
          </p:cNvPr>
          <p:cNvSpPr/>
          <p:nvPr/>
        </p:nvSpPr>
        <p:spPr>
          <a:xfrm>
            <a:off x="7279007" y="2548606"/>
            <a:ext cx="1163649" cy="127767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이전 접속 기록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닉네임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151641-E05A-2956-6A7B-FF7B3CAA3E9B}"/>
              </a:ext>
            </a:extLst>
          </p:cNvPr>
          <p:cNvSpPr txBox="1"/>
          <p:nvPr/>
        </p:nvSpPr>
        <p:spPr>
          <a:xfrm>
            <a:off x="7429973" y="2262288"/>
            <a:ext cx="940979" cy="31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User.csv</a:t>
            </a:r>
            <a:endParaRPr lang="ko-KR" alt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9834BB8-015D-5DC5-C6A8-23EFAC1B729B}"/>
              </a:ext>
            </a:extLst>
          </p:cNvPr>
          <p:cNvSpPr/>
          <p:nvPr/>
        </p:nvSpPr>
        <p:spPr>
          <a:xfrm>
            <a:off x="7279007" y="4991793"/>
            <a:ext cx="1163653" cy="132910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이전 접속 기록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타임스탬프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대화 내용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FCC09A-6C22-F679-E32F-4FB303A76690}"/>
              </a:ext>
            </a:extLst>
          </p:cNvPr>
          <p:cNvSpPr txBox="1"/>
          <p:nvPr/>
        </p:nvSpPr>
        <p:spPr>
          <a:xfrm>
            <a:off x="7429973" y="4705475"/>
            <a:ext cx="940979" cy="31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Chat.csv</a:t>
            </a:r>
            <a:endParaRPr lang="ko-KR" alt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946BFD6-8B5B-B4E0-2FDD-3BD8BB219CF3}"/>
              </a:ext>
            </a:extLst>
          </p:cNvPr>
          <p:cNvSpPr/>
          <p:nvPr/>
        </p:nvSpPr>
        <p:spPr>
          <a:xfrm>
            <a:off x="9584631" y="2459964"/>
            <a:ext cx="1403059" cy="5492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userMap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606D28C-91DB-DAC7-D972-AFB3840C8B27}"/>
              </a:ext>
            </a:extLst>
          </p:cNvPr>
          <p:cNvCxnSpPr/>
          <p:nvPr/>
        </p:nvCxnSpPr>
        <p:spPr>
          <a:xfrm flipV="1">
            <a:off x="8163916" y="2616849"/>
            <a:ext cx="1602374" cy="2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C58606B-4112-C657-EF29-8CEB3FFF31A3}"/>
              </a:ext>
            </a:extLst>
          </p:cNvPr>
          <p:cNvSpPr/>
          <p:nvPr/>
        </p:nvSpPr>
        <p:spPr>
          <a:xfrm>
            <a:off x="9588464" y="4968873"/>
            <a:ext cx="1403059" cy="5492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chatMap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413DBE5-C32B-D70B-276B-FF3862166A64}"/>
              </a:ext>
            </a:extLst>
          </p:cNvPr>
          <p:cNvCxnSpPr/>
          <p:nvPr/>
        </p:nvCxnSpPr>
        <p:spPr>
          <a:xfrm flipV="1">
            <a:off x="8163916" y="5071424"/>
            <a:ext cx="1602374" cy="2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5F11DD9-6EC5-0CB4-5531-99BA85905ACE}"/>
              </a:ext>
            </a:extLst>
          </p:cNvPr>
          <p:cNvSpPr txBox="1"/>
          <p:nvPr/>
        </p:nvSpPr>
        <p:spPr>
          <a:xfrm>
            <a:off x="9484973" y="3182186"/>
            <a:ext cx="1602374" cy="573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저장된 </a:t>
            </a:r>
            <a:r>
              <a:rPr lang="en-US" altLang="ko-KR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IP</a:t>
            </a:r>
            <a:r>
              <a:rPr lang="ko-KR" altLang="en-US" sz="1100" b="0" i="0" dirty="0">
                <a:solidFill>
                  <a:schemeClr val="accent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주소와 </a:t>
            </a:r>
            <a:endParaRPr lang="en-US" altLang="ko-KR" sz="1100" b="0" i="0" dirty="0">
              <a:solidFill>
                <a:schemeClr val="accent1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현재 접속 </a:t>
            </a:r>
            <a:r>
              <a:rPr lang="en-US" altLang="ko-KR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IP</a:t>
            </a:r>
            <a:r>
              <a:rPr lang="ko-KR" altLang="en-US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주소를 비교</a:t>
            </a:r>
            <a:endParaRPr lang="ko-KR" altLang="en-US" sz="1100" b="0" i="0" dirty="0">
              <a:solidFill>
                <a:schemeClr val="accent1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D6393C9-3B43-C7D2-FB63-F0B23F050987}"/>
              </a:ext>
            </a:extLst>
          </p:cNvPr>
          <p:cNvSpPr txBox="1"/>
          <p:nvPr/>
        </p:nvSpPr>
        <p:spPr>
          <a:xfrm>
            <a:off x="9507995" y="5745825"/>
            <a:ext cx="1579352" cy="573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저장된 대화내용 </a:t>
            </a:r>
            <a:endParaRPr lang="en-US" altLang="ko-KR" sz="110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클라이언트에게 보냄</a:t>
            </a:r>
            <a:endParaRPr lang="ko-KR" altLang="en-US" sz="1100" b="0" i="0" dirty="0">
              <a:solidFill>
                <a:schemeClr val="accent1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23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C2EECF6-CE30-E5EE-83D6-7F2A750B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834" y="1068850"/>
            <a:ext cx="5263021" cy="296423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383341E-1063-D5BB-0824-37C18EEA1D80}"/>
              </a:ext>
            </a:extLst>
          </p:cNvPr>
          <p:cNvGrpSpPr/>
          <p:nvPr/>
        </p:nvGrpSpPr>
        <p:grpSpPr>
          <a:xfrm>
            <a:off x="84480" y="487762"/>
            <a:ext cx="2410145" cy="369332"/>
            <a:chOff x="84480" y="487762"/>
            <a:chExt cx="2410145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040832-37E7-356F-CEDE-BA4B5645BB10}"/>
                </a:ext>
              </a:extLst>
            </p:cNvPr>
            <p:cNvSpPr/>
            <p:nvPr/>
          </p:nvSpPr>
          <p:spPr>
            <a:xfrm>
              <a:off x="197732" y="505309"/>
              <a:ext cx="2101586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F68AA-868E-C951-7072-5DCB731B3B44}"/>
                </a:ext>
              </a:extLst>
            </p:cNvPr>
            <p:cNvSpPr txBox="1"/>
            <p:nvPr/>
          </p:nvSpPr>
          <p:spPr>
            <a:xfrm>
              <a:off x="84480" y="487762"/>
              <a:ext cx="241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</a:t>
              </a:r>
              <a:r>
                <a:rPr lang="en-US" altLang="ko-KR" sz="1800" b="0" i="0" u="none" strike="noStrike" kern="1200" dirty="0" err="1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CSVReader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클래스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1136E9C-EFB9-18E3-7D6F-EEEDA0C2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2" y="1068849"/>
            <a:ext cx="6181801" cy="54562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06EE65-2E6C-7AB6-AFCF-21A360BBD64C}"/>
              </a:ext>
            </a:extLst>
          </p:cNvPr>
          <p:cNvSpPr txBox="1"/>
          <p:nvPr/>
        </p:nvSpPr>
        <p:spPr>
          <a:xfrm>
            <a:off x="6573776" y="4120156"/>
            <a:ext cx="5420492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saveChatCsv</a:t>
            </a:r>
            <a:r>
              <a:rPr lang="en-US" altLang="ko-KR" sz="13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Chat.csv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ChatMap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로딩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saveUserCsv</a:t>
            </a:r>
            <a:r>
              <a:rPr lang="en-US" altLang="ko-KR" sz="13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User.csv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UserMap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로딩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addUserCsv</a:t>
            </a:r>
            <a:r>
              <a:rPr lang="en-US" altLang="ko-KR" sz="13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User.csv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IP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닉네임 기록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addChatCsv</a:t>
            </a:r>
            <a:r>
              <a:rPr lang="en-US" altLang="ko-KR" sz="1300" b="1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Chat.csv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시간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대화내용 입력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70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7B90D5-1275-FE27-D8CA-B00D5DAB0172}"/>
              </a:ext>
            </a:extLst>
          </p:cNvPr>
          <p:cNvSpPr/>
          <p:nvPr/>
        </p:nvSpPr>
        <p:spPr>
          <a:xfrm>
            <a:off x="1673931" y="2587204"/>
            <a:ext cx="8844137" cy="15179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9A4E7-01F5-7886-9612-024CF07A8E14}"/>
              </a:ext>
            </a:extLst>
          </p:cNvPr>
          <p:cNvSpPr txBox="1"/>
          <p:nvPr/>
        </p:nvSpPr>
        <p:spPr>
          <a:xfrm>
            <a:off x="3339147" y="3151016"/>
            <a:ext cx="5513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u="none" strike="noStrike" kern="1200" dirty="0">
                <a:solidFill>
                  <a:srgbClr val="000000"/>
                </a:solidFill>
                <a:effectLst/>
                <a:latin typeface="Noto Sans CJK KR Bold" panose="020B0800000000000000"/>
                <a:ea typeface="Noto Sans CJK KR Bold" panose="020B080000000000000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Noto Sans CJK KR Bold" panose="020B0800000000000000"/>
                <a:ea typeface="Noto Sans CJK KR Bold" panose="020B0800000000000000"/>
              </a:rPr>
              <a:t>프로그램 실행과 동시에 데이터 저장</a:t>
            </a:r>
            <a:endParaRPr lang="ko-KR" altLang="ko-KR" sz="2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2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8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A736BD-1BD4-28FD-0EA4-1B8C5539727B}"/>
              </a:ext>
            </a:extLst>
          </p:cNvPr>
          <p:cNvSpPr txBox="1"/>
          <p:nvPr/>
        </p:nvSpPr>
        <p:spPr>
          <a:xfrm>
            <a:off x="197732" y="1081376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ServerApp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 객체 생성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3937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383341E-1063-D5BB-0824-37C18EEA1D80}"/>
              </a:ext>
            </a:extLst>
          </p:cNvPr>
          <p:cNvGrpSpPr/>
          <p:nvPr/>
        </p:nvGrpSpPr>
        <p:grpSpPr>
          <a:xfrm>
            <a:off x="84480" y="487762"/>
            <a:ext cx="4798238" cy="646331"/>
            <a:chOff x="84480" y="487762"/>
            <a:chExt cx="4798238" cy="6463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040832-37E7-356F-CEDE-BA4B5645BB10}"/>
                </a:ext>
              </a:extLst>
            </p:cNvPr>
            <p:cNvSpPr/>
            <p:nvPr/>
          </p:nvSpPr>
          <p:spPr>
            <a:xfrm>
              <a:off x="197731" y="505309"/>
              <a:ext cx="4400901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F68AA-868E-C951-7072-5DCB731B3B44}"/>
                </a:ext>
              </a:extLst>
            </p:cNvPr>
            <p:cNvSpPr txBox="1"/>
            <p:nvPr/>
          </p:nvSpPr>
          <p:spPr>
            <a:xfrm>
              <a:off x="84480" y="487762"/>
              <a:ext cx="47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1.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프로그램 실행과 동시에 데이터 저장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-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유저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36FB9FB-631A-6770-DFA0-0C9F0479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8" y="1376646"/>
            <a:ext cx="6223269" cy="351988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CD78E8-DCDC-3491-8388-C105512DF227}"/>
              </a:ext>
            </a:extLst>
          </p:cNvPr>
          <p:cNvSpPr/>
          <p:nvPr/>
        </p:nvSpPr>
        <p:spPr>
          <a:xfrm>
            <a:off x="1096874" y="3220074"/>
            <a:ext cx="5339420" cy="16720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80ECC-9C87-031C-6037-DA0C5CB6DB29}"/>
              </a:ext>
            </a:extLst>
          </p:cNvPr>
          <p:cNvSpPr txBox="1"/>
          <p:nvPr/>
        </p:nvSpPr>
        <p:spPr>
          <a:xfrm>
            <a:off x="430040" y="5139086"/>
            <a:ext cx="8793859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**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ServerApp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서버 실행 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ChatServer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HashMap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파일 저장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클라이언트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서버에 특정 문자열 출력 메서드 정의된 클래스</a:t>
            </a:r>
            <a:endParaRPr lang="en-US" altLang="ko-K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CSVReader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csv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저장하거나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로딩할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때 쓰는 메서드 정의된 클래스</a:t>
            </a:r>
            <a:endParaRPr lang="ko-KR" alt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DA2DD-FFE1-640F-70BA-1B01BDB17D7F}"/>
              </a:ext>
            </a:extLst>
          </p:cNvPr>
          <p:cNvSpPr txBox="1"/>
          <p:nvPr/>
        </p:nvSpPr>
        <p:spPr>
          <a:xfrm>
            <a:off x="6949277" y="1220844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ChatServer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addUser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BD98B-8985-337C-3274-704BB3C536BB}"/>
              </a:ext>
            </a:extLst>
          </p:cNvPr>
          <p:cNvSpPr txBox="1"/>
          <p:nvPr/>
        </p:nvSpPr>
        <p:spPr>
          <a:xfrm>
            <a:off x="6949277" y="2490281"/>
            <a:ext cx="5420492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addUser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=&gt;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새로운 유저 데이터 저장 메서드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userMap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put()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메서드로 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닉네임 데이터 저장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CSVReader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addUserCsv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 사용해서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csv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</a:t>
            </a:r>
            <a:r>
              <a:rPr lang="ko-KR" altLang="en-US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아이피주소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닉네임 기록 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72EC643-57F1-8CDD-38F9-7AE5DCB1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1" y="1458255"/>
            <a:ext cx="3272877" cy="89197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7ED12DA-BB22-5BF3-4A36-F09D7ABC5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217" y="4099573"/>
            <a:ext cx="4809825" cy="142030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2E7BB8-08DA-25EA-1F88-98C9F158B728}"/>
              </a:ext>
            </a:extLst>
          </p:cNvPr>
          <p:cNvSpPr/>
          <p:nvPr/>
        </p:nvSpPr>
        <p:spPr>
          <a:xfrm>
            <a:off x="1669002" y="4296792"/>
            <a:ext cx="2840853" cy="213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B2FB2-911C-61C6-B879-76503DC9C86A}"/>
              </a:ext>
            </a:extLst>
          </p:cNvPr>
          <p:cNvSpPr txBox="1"/>
          <p:nvPr/>
        </p:nvSpPr>
        <p:spPr>
          <a:xfrm>
            <a:off x="7046931" y="3846930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CSVReader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addUserCsv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C89D51-407F-44C0-A5DE-E754911A4CFC}"/>
              </a:ext>
            </a:extLst>
          </p:cNvPr>
          <p:cNvSpPr/>
          <p:nvPr/>
        </p:nvSpPr>
        <p:spPr>
          <a:xfrm>
            <a:off x="7389232" y="1989554"/>
            <a:ext cx="1834668" cy="190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2EA98D2-FD33-409D-A3BB-A724062E7DF7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4509855" y="1904245"/>
            <a:ext cx="2537076" cy="249907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738A1F3-B277-7C40-1BDD-B2A7DBB8841E}"/>
              </a:ext>
            </a:extLst>
          </p:cNvPr>
          <p:cNvCxnSpPr>
            <a:cxnSpLocks/>
            <a:stCxn id="32" idx="3"/>
            <a:endCxn id="23" idx="3"/>
          </p:cNvCxnSpPr>
          <p:nvPr/>
        </p:nvCxnSpPr>
        <p:spPr>
          <a:xfrm>
            <a:off x="9223900" y="2084865"/>
            <a:ext cx="2645142" cy="2724861"/>
          </a:xfrm>
          <a:prstGeom prst="bentConnector3">
            <a:avLst>
              <a:gd name="adj1" fmla="val 10864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7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48C71868-A60C-DA0F-FFEC-B3BBD08F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96" y="1358375"/>
            <a:ext cx="6037671" cy="38972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071A86-75BB-49C2-74C2-78FFED2C1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9"/>
          <a:stretch/>
        </p:blipFill>
        <p:spPr>
          <a:xfrm>
            <a:off x="6674350" y="4221271"/>
            <a:ext cx="5174138" cy="13242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FA0C4F-8179-381F-E145-0C8F7DC71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756" y="1475124"/>
            <a:ext cx="3709467" cy="940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A736BD-1BD4-28FD-0EA4-1B8C5539727B}"/>
              </a:ext>
            </a:extLst>
          </p:cNvPr>
          <p:cNvSpPr txBox="1"/>
          <p:nvPr/>
        </p:nvSpPr>
        <p:spPr>
          <a:xfrm>
            <a:off x="197732" y="1081376"/>
            <a:ext cx="634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ChatServer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ServerApp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ServerThread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호출되는 대화출력 메서드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383341E-1063-D5BB-0824-37C18EEA1D80}"/>
              </a:ext>
            </a:extLst>
          </p:cNvPr>
          <p:cNvGrpSpPr/>
          <p:nvPr/>
        </p:nvGrpSpPr>
        <p:grpSpPr>
          <a:xfrm>
            <a:off x="84480" y="487762"/>
            <a:ext cx="4798238" cy="646331"/>
            <a:chOff x="84480" y="487762"/>
            <a:chExt cx="4798238" cy="6463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040832-37E7-356F-CEDE-BA4B5645BB10}"/>
                </a:ext>
              </a:extLst>
            </p:cNvPr>
            <p:cNvSpPr/>
            <p:nvPr/>
          </p:nvSpPr>
          <p:spPr>
            <a:xfrm>
              <a:off x="197731" y="505309"/>
              <a:ext cx="4400901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F68AA-868E-C951-7072-5DCB731B3B44}"/>
                </a:ext>
              </a:extLst>
            </p:cNvPr>
            <p:cNvSpPr txBox="1"/>
            <p:nvPr/>
          </p:nvSpPr>
          <p:spPr>
            <a:xfrm>
              <a:off x="84480" y="487762"/>
              <a:ext cx="47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1.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프로그램 실행과 동시에 데이터 저장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- 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대화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E80ECC-9C87-031C-6037-DA0C5CB6DB29}"/>
              </a:ext>
            </a:extLst>
          </p:cNvPr>
          <p:cNvSpPr txBox="1"/>
          <p:nvPr/>
        </p:nvSpPr>
        <p:spPr>
          <a:xfrm>
            <a:off x="297629" y="5368129"/>
            <a:ext cx="8793859" cy="144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**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ServerApp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서버 실행 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ChatServer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HashMap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파일 저장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클라이언트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서버에 특정 문자열 출력 메서드 정의된 클래스</a:t>
            </a:r>
            <a:endParaRPr lang="en-US" altLang="ko-K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CSVReader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csv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저장하거나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로딩할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때 쓰는 메서드 정의된 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ServerThread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= 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멀티쓰레딩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클래스</a:t>
            </a:r>
            <a:endParaRPr lang="ko-KR" alt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DA2DD-FFE1-640F-70BA-1B01BDB17D7F}"/>
              </a:ext>
            </a:extLst>
          </p:cNvPr>
          <p:cNvSpPr txBox="1"/>
          <p:nvPr/>
        </p:nvSpPr>
        <p:spPr>
          <a:xfrm>
            <a:off x="6625005" y="1220844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ChatServer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addChat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BD98B-8985-337C-3274-704BB3C536BB}"/>
              </a:ext>
            </a:extLst>
          </p:cNvPr>
          <p:cNvSpPr txBox="1"/>
          <p:nvPr/>
        </p:nvSpPr>
        <p:spPr>
          <a:xfrm>
            <a:off x="6613857" y="2503344"/>
            <a:ext cx="5976847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AddChat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=&gt;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새로운 대화 데이터 저장 메서드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chatMap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put()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메서드로 타임스탬프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대화내용 데이터 저장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CSVReader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</a:t>
            </a:r>
            <a:r>
              <a:rPr lang="en-US" altLang="ko-KR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addChatCsv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 사용해서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csv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타임스탬프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대화 내용 기록 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2E7BB8-08DA-25EA-1F88-98C9F158B728}"/>
              </a:ext>
            </a:extLst>
          </p:cNvPr>
          <p:cNvSpPr/>
          <p:nvPr/>
        </p:nvSpPr>
        <p:spPr>
          <a:xfrm>
            <a:off x="585927" y="4775336"/>
            <a:ext cx="1020931" cy="139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B2FB2-911C-61C6-B879-76503DC9C86A}"/>
              </a:ext>
            </a:extLst>
          </p:cNvPr>
          <p:cNvSpPr txBox="1"/>
          <p:nvPr/>
        </p:nvSpPr>
        <p:spPr>
          <a:xfrm>
            <a:off x="6625005" y="3918126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CSVReader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addChatCsv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C89D51-407F-44C0-A5DE-E754911A4CFC}"/>
              </a:ext>
            </a:extLst>
          </p:cNvPr>
          <p:cNvSpPr/>
          <p:nvPr/>
        </p:nvSpPr>
        <p:spPr>
          <a:xfrm>
            <a:off x="6972735" y="2058234"/>
            <a:ext cx="2118753" cy="175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2EA98D2-FD33-409D-A3BB-A724062E7DF7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1606858" y="1945391"/>
            <a:ext cx="5076898" cy="289967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738A1F3-B277-7C40-1BDD-B2A7DBB8841E}"/>
              </a:ext>
            </a:extLst>
          </p:cNvPr>
          <p:cNvCxnSpPr>
            <a:cxnSpLocks/>
            <a:stCxn id="32" idx="3"/>
            <a:endCxn id="16" idx="3"/>
          </p:cNvCxnSpPr>
          <p:nvPr/>
        </p:nvCxnSpPr>
        <p:spPr>
          <a:xfrm>
            <a:off x="9091488" y="2145920"/>
            <a:ext cx="2757000" cy="2737460"/>
          </a:xfrm>
          <a:prstGeom prst="bentConnector3">
            <a:avLst>
              <a:gd name="adj1" fmla="val 1082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881B17-720D-E953-56C0-7EF83408B0C7}"/>
              </a:ext>
            </a:extLst>
          </p:cNvPr>
          <p:cNvSpPr/>
          <p:nvPr/>
        </p:nvSpPr>
        <p:spPr>
          <a:xfrm>
            <a:off x="585927" y="2205453"/>
            <a:ext cx="1020931" cy="139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34CD20-872D-D5B8-BF23-79F87C54D8DB}"/>
              </a:ext>
            </a:extLst>
          </p:cNvPr>
          <p:cNvSpPr/>
          <p:nvPr/>
        </p:nvSpPr>
        <p:spPr>
          <a:xfrm>
            <a:off x="585927" y="3420660"/>
            <a:ext cx="1020931" cy="139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478C9CB-F568-B7E8-116A-235B0D6018A5}"/>
              </a:ext>
            </a:extLst>
          </p:cNvPr>
          <p:cNvCxnSpPr>
            <a:stCxn id="34" idx="3"/>
          </p:cNvCxnSpPr>
          <p:nvPr/>
        </p:nvCxnSpPr>
        <p:spPr>
          <a:xfrm>
            <a:off x="1606858" y="3490394"/>
            <a:ext cx="25384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087CBC-4054-52CF-62C6-39094D9DE41D}"/>
              </a:ext>
            </a:extLst>
          </p:cNvPr>
          <p:cNvCxnSpPr/>
          <p:nvPr/>
        </p:nvCxnSpPr>
        <p:spPr>
          <a:xfrm>
            <a:off x="1606858" y="2252831"/>
            <a:ext cx="25384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16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8A49DDD-CC2E-6130-55A3-7BBE8C201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4" r="2845"/>
          <a:stretch/>
        </p:blipFill>
        <p:spPr>
          <a:xfrm>
            <a:off x="6728169" y="1342089"/>
            <a:ext cx="5055669" cy="447931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8C71868-A60C-DA0F-FFEC-B3BBD08F1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96" y="1358375"/>
            <a:ext cx="6037671" cy="3897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A736BD-1BD4-28FD-0EA4-1B8C5539727B}"/>
              </a:ext>
            </a:extLst>
          </p:cNvPr>
          <p:cNvSpPr txBox="1"/>
          <p:nvPr/>
        </p:nvSpPr>
        <p:spPr>
          <a:xfrm>
            <a:off x="197732" y="1081376"/>
            <a:ext cx="634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ChatServer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ServerApp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ServerThread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호출되는 대화출력 메서드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2BF0F8-FE01-A584-8194-D7665DF3B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383341E-1063-D5BB-0824-37C18EEA1D80}"/>
              </a:ext>
            </a:extLst>
          </p:cNvPr>
          <p:cNvGrpSpPr/>
          <p:nvPr/>
        </p:nvGrpSpPr>
        <p:grpSpPr>
          <a:xfrm>
            <a:off x="84480" y="487762"/>
            <a:ext cx="4798238" cy="646331"/>
            <a:chOff x="84480" y="487762"/>
            <a:chExt cx="4798238" cy="6463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040832-37E7-356F-CEDE-BA4B5645BB10}"/>
                </a:ext>
              </a:extLst>
            </p:cNvPr>
            <p:cNvSpPr/>
            <p:nvPr/>
          </p:nvSpPr>
          <p:spPr>
            <a:xfrm>
              <a:off x="197731" y="505309"/>
              <a:ext cx="4400901" cy="330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508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F68AA-868E-C951-7072-5DCB731B3B44}"/>
                </a:ext>
              </a:extLst>
            </p:cNvPr>
            <p:cNvSpPr txBox="1"/>
            <p:nvPr/>
          </p:nvSpPr>
          <p:spPr>
            <a:xfrm>
              <a:off x="84480" y="487762"/>
              <a:ext cx="47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| 1. </a:t>
              </a:r>
              <a:r>
                <a:rPr lang="ko-KR" altLang="en-US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프로그램 실행과 동시에 데이터 저장 </a:t>
              </a:r>
              <a:r>
                <a:rPr lang="en-US" altLang="ko-KR" sz="1800" b="0" i="0" u="none" strike="noStrike" kern="1200" dirty="0">
                  <a:solidFill>
                    <a:srgbClr val="000000"/>
                  </a:solidFill>
                  <a:effectLst/>
                  <a:latin typeface="Noto Sans CJK KR Bold" panose="020B0800000000000000"/>
                  <a:ea typeface="Noto Sans CJK KR Bold" panose="020B0800000000000000"/>
                </a:rPr>
                <a:t>- </a:t>
              </a:r>
              <a:r>
                <a:rPr lang="ko-KR" altLang="en-US" dirty="0">
                  <a:solidFill>
                    <a:srgbClr val="000000"/>
                  </a:solidFill>
                  <a:latin typeface="Noto Sans CJK KR Bold" panose="020B0800000000000000"/>
                  <a:ea typeface="Noto Sans CJK KR Bold" panose="020B0800000000000000"/>
                </a:rPr>
                <a:t>대화</a:t>
              </a: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  <a:p>
              <a:pPr marL="0" marR="0" indent="0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1800" b="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BD98B-8985-337C-3274-704BB3C536BB}"/>
              </a:ext>
            </a:extLst>
          </p:cNvPr>
          <p:cNvSpPr txBox="1"/>
          <p:nvPr/>
        </p:nvSpPr>
        <p:spPr>
          <a:xfrm>
            <a:off x="379079" y="5376467"/>
            <a:ext cx="561334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멀티쓰레딩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과정에서 출력 메서드들이 호출되면서 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동시에 대화내용과 타임스탬프를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HashMap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csv </a:t>
            </a:r>
            <a:r>
              <a:rPr lang="ko-KR" altLang="en-US" sz="14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저장</a:t>
            </a:r>
            <a:endParaRPr lang="en-US" altLang="ko-KR" sz="14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2E7BB8-08DA-25EA-1F88-98C9F158B728}"/>
              </a:ext>
            </a:extLst>
          </p:cNvPr>
          <p:cNvSpPr/>
          <p:nvPr/>
        </p:nvSpPr>
        <p:spPr>
          <a:xfrm>
            <a:off x="1109563" y="4222620"/>
            <a:ext cx="1571493" cy="139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881B17-720D-E953-56C0-7EF83408B0C7}"/>
              </a:ext>
            </a:extLst>
          </p:cNvPr>
          <p:cNvSpPr/>
          <p:nvPr/>
        </p:nvSpPr>
        <p:spPr>
          <a:xfrm>
            <a:off x="1109563" y="1652737"/>
            <a:ext cx="1686903" cy="139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34CD20-872D-D5B8-BF23-79F87C54D8DB}"/>
              </a:ext>
            </a:extLst>
          </p:cNvPr>
          <p:cNvSpPr/>
          <p:nvPr/>
        </p:nvSpPr>
        <p:spPr>
          <a:xfrm>
            <a:off x="1122733" y="3007407"/>
            <a:ext cx="2538449" cy="139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43562B-6438-7F9C-A90A-D1254A23B066}"/>
              </a:ext>
            </a:extLst>
          </p:cNvPr>
          <p:cNvSpPr txBox="1"/>
          <p:nvPr/>
        </p:nvSpPr>
        <p:spPr>
          <a:xfrm>
            <a:off x="6656095" y="1065090"/>
            <a:ext cx="460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</a:t>
            </a:r>
            <a:r>
              <a:rPr lang="en-US" altLang="ko-KR" sz="12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ServerThread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9EA997-F6B3-5F3A-FF09-9768792299CC}"/>
              </a:ext>
            </a:extLst>
          </p:cNvPr>
          <p:cNvSpPr/>
          <p:nvPr/>
        </p:nvSpPr>
        <p:spPr>
          <a:xfrm>
            <a:off x="7856738" y="4457098"/>
            <a:ext cx="2245575" cy="139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0A4846-9AEA-8CEC-94EF-432854C4527F}"/>
              </a:ext>
            </a:extLst>
          </p:cNvPr>
          <p:cNvSpPr/>
          <p:nvPr/>
        </p:nvSpPr>
        <p:spPr>
          <a:xfrm>
            <a:off x="8273988" y="3472399"/>
            <a:ext cx="2867488" cy="139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57BF0E-124B-E2AE-4634-64A2DA3BD3F5}"/>
              </a:ext>
            </a:extLst>
          </p:cNvPr>
          <p:cNvSpPr/>
          <p:nvPr/>
        </p:nvSpPr>
        <p:spPr>
          <a:xfrm>
            <a:off x="8623154" y="2041419"/>
            <a:ext cx="2180970" cy="139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ECC0EB-5A3A-2B66-18F9-67DF041C7C13}"/>
              </a:ext>
            </a:extLst>
          </p:cNvPr>
          <p:cNvCxnSpPr>
            <a:stCxn id="33" idx="3"/>
            <a:endCxn id="22" idx="1"/>
          </p:cNvCxnSpPr>
          <p:nvPr/>
        </p:nvCxnSpPr>
        <p:spPr>
          <a:xfrm>
            <a:off x="2796466" y="1722469"/>
            <a:ext cx="5826688" cy="388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6C8D56-6B1B-327E-BA33-5639965A85E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622187" y="3042880"/>
            <a:ext cx="4651801" cy="499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4895FF-3CD8-3169-50AB-C35F5A57A8A4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2681056" y="4292341"/>
            <a:ext cx="5175682" cy="2344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8322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890</Words>
  <Application>Microsoft Office PowerPoint</Application>
  <PresentationFormat>와이드스크린</PresentationFormat>
  <Paragraphs>131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G마켓 산스 TTF Bold</vt:lpstr>
      <vt:lpstr>G마켓 산스 TTF Medium</vt:lpstr>
      <vt:lpstr>Malgun Gothic Semilight</vt:lpstr>
      <vt:lpstr>Noto Sans CJK KR Bold</vt:lpstr>
      <vt:lpstr>Noto Sans CJK KR Medium</vt:lpstr>
      <vt:lpstr>SFProDisplay</vt:lpstr>
      <vt:lpstr>Arial</vt:lpstr>
      <vt:lpstr>SketchyVTI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이상한채팅</dc:title>
  <dc:creator>수영 김</dc:creator>
  <cp:lastModifiedBy>kosmo</cp:lastModifiedBy>
  <cp:revision>13</cp:revision>
  <dcterms:created xsi:type="dcterms:W3CDTF">2023-11-17T08:11:58Z</dcterms:created>
  <dcterms:modified xsi:type="dcterms:W3CDTF">2023-11-22T16:21:55Z</dcterms:modified>
</cp:coreProperties>
</file>