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5AB2F-871E-4B50-9AC9-36107E3A852E}" v="501" dt="2023-11-22T12:07:01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영 김" userId="78f2ecea5f65f696" providerId="LiveId" clId="{5725AB2F-871E-4B50-9AC9-36107E3A852E}"/>
    <pc:docChg chg="undo custSel addSld delSld modSld addMainMaster delMainMaster">
      <pc:chgData name="수영 김" userId="78f2ecea5f65f696" providerId="LiveId" clId="{5725AB2F-871E-4B50-9AC9-36107E3A852E}" dt="2023-11-22T12:07:01.723" v="3150" actId="20577"/>
      <pc:docMkLst>
        <pc:docMk/>
      </pc:docMkLst>
      <pc:sldChg chg="addSp delSp modSp mod setBg modClrScheme delDesignElem chgLayout">
        <pc:chgData name="수영 김" userId="78f2ecea5f65f696" providerId="LiveId" clId="{5725AB2F-871E-4B50-9AC9-36107E3A852E}" dt="2023-11-17T23:12:56.295" v="215"/>
        <pc:sldMkLst>
          <pc:docMk/>
          <pc:sldMk cId="780965050" sldId="256"/>
        </pc:sldMkLst>
        <pc:spChg chg="mod">
          <ac:chgData name="수영 김" userId="78f2ecea5f65f696" providerId="LiveId" clId="{5725AB2F-871E-4B50-9AC9-36107E3A852E}" dt="2023-11-17T23:11:10.685" v="207" actId="20577"/>
          <ac:spMkLst>
            <pc:docMk/>
            <pc:sldMk cId="780965050" sldId="256"/>
            <ac:spMk id="2" creationId="{4FA82689-0B03-C205-0502-DA2A0759F0DC}"/>
          </ac:spMkLst>
        </pc:spChg>
        <pc:spChg chg="mod">
          <ac:chgData name="수영 김" userId="78f2ecea5f65f696" providerId="LiveId" clId="{5725AB2F-871E-4B50-9AC9-36107E3A852E}" dt="2023-11-17T23:09:00.388" v="168" actId="1076"/>
          <ac:spMkLst>
            <pc:docMk/>
            <pc:sldMk cId="780965050" sldId="256"/>
            <ac:spMk id="3" creationId="{3ADA3AE3-7CC8-07D8-F4BE-138DC244945F}"/>
          </ac:spMkLst>
        </pc:spChg>
        <pc:spChg chg="add del">
          <ac:chgData name="수영 김" userId="78f2ecea5f65f696" providerId="LiveId" clId="{5725AB2F-871E-4B50-9AC9-36107E3A852E}" dt="2023-11-17T23:12:56.295" v="215"/>
          <ac:spMkLst>
            <pc:docMk/>
            <pc:sldMk cId="780965050" sldId="256"/>
            <ac:spMk id="10" creationId="{168AB93A-48BC-4C25-A3AD-C17B5A682A94}"/>
          </ac:spMkLst>
        </pc:spChg>
        <pc:spChg chg="add del">
          <ac:chgData name="수영 김" userId="78f2ecea5f65f696" providerId="LiveId" clId="{5725AB2F-871E-4B50-9AC9-36107E3A852E}" dt="2023-11-17T23:12:56.295" v="215"/>
          <ac:spMkLst>
            <pc:docMk/>
            <pc:sldMk cId="780965050" sldId="256"/>
            <ac:spMk id="12" creationId="{AF4AE179-A75B-4007-B5FA-8139ACFB9B81}"/>
          </ac:spMkLst>
        </pc:spChg>
        <pc:spChg chg="add del">
          <ac:chgData name="수영 김" userId="78f2ecea5f65f696" providerId="LiveId" clId="{5725AB2F-871E-4B50-9AC9-36107E3A852E}" dt="2023-11-17T23:12:56.295" v="215"/>
          <ac:spMkLst>
            <pc:docMk/>
            <pc:sldMk cId="780965050" sldId="256"/>
            <ac:spMk id="14" creationId="{3FCFB1DE-0B7E-48CC-BA90-B2AB0889F9D6}"/>
          </ac:spMkLst>
        </pc:spChg>
        <pc:picChg chg="add mod">
          <ac:chgData name="수영 김" userId="78f2ecea5f65f696" providerId="LiveId" clId="{5725AB2F-871E-4B50-9AC9-36107E3A852E}" dt="2023-11-17T23:11:27.589" v="210" actId="14100"/>
          <ac:picMkLst>
            <pc:docMk/>
            <pc:sldMk cId="780965050" sldId="256"/>
            <ac:picMk id="5" creationId="{469806A8-2A86-0C1E-095E-943AC25AA4AC}"/>
          </ac:picMkLst>
        </pc:picChg>
      </pc:sldChg>
      <pc:sldChg chg="addSp delSp modSp new mod modClrScheme chgLayout">
        <pc:chgData name="수영 김" userId="78f2ecea5f65f696" providerId="LiveId" clId="{5725AB2F-871E-4B50-9AC9-36107E3A852E}" dt="2023-11-18T00:19:08.455" v="1922" actId="14100"/>
        <pc:sldMkLst>
          <pc:docMk/>
          <pc:sldMk cId="4035908861" sldId="257"/>
        </pc:sldMkLst>
        <pc:spChg chg="add del mod">
          <ac:chgData name="수영 김" userId="78f2ecea5f65f696" providerId="LiveId" clId="{5725AB2F-871E-4B50-9AC9-36107E3A852E}" dt="2023-11-17T23:16:21.547" v="348" actId="478"/>
          <ac:spMkLst>
            <pc:docMk/>
            <pc:sldMk cId="4035908861" sldId="257"/>
            <ac:spMk id="2" creationId="{419E336B-6D8D-1130-5F19-5717CDF94F2C}"/>
          </ac:spMkLst>
        </pc:spChg>
        <pc:spChg chg="del mod">
          <ac:chgData name="수영 김" userId="78f2ecea5f65f696" providerId="LiveId" clId="{5725AB2F-871E-4B50-9AC9-36107E3A852E}" dt="2023-11-17T23:14:26.587" v="335" actId="26606"/>
          <ac:spMkLst>
            <pc:docMk/>
            <pc:sldMk cId="4035908861" sldId="257"/>
            <ac:spMk id="3" creationId="{08DED43E-997B-DADC-22E0-ECC6CDCA3DB3}"/>
          </ac:spMkLst>
        </pc:spChg>
        <pc:spChg chg="add del mod">
          <ac:chgData name="수영 김" userId="78f2ecea5f65f696" providerId="LiveId" clId="{5725AB2F-871E-4B50-9AC9-36107E3A852E}" dt="2023-11-17T23:12:14.380" v="212" actId="478"/>
          <ac:spMkLst>
            <pc:docMk/>
            <pc:sldMk cId="4035908861" sldId="257"/>
            <ac:spMk id="5" creationId="{B11D1684-BB29-7A4F-9C0F-40CC4114F1EE}"/>
          </ac:spMkLst>
        </pc:spChg>
        <pc:spChg chg="add del mod">
          <ac:chgData name="수영 김" userId="78f2ecea5f65f696" providerId="LiveId" clId="{5725AB2F-871E-4B50-9AC9-36107E3A852E}" dt="2023-11-17T23:16:22.500" v="349" actId="478"/>
          <ac:spMkLst>
            <pc:docMk/>
            <pc:sldMk cId="4035908861" sldId="257"/>
            <ac:spMk id="8" creationId="{376AB12A-6A45-4BCF-1192-D9D6D830AD86}"/>
          </ac:spMkLst>
        </pc:spChg>
        <pc:spChg chg="add del mod">
          <ac:chgData name="수영 김" userId="78f2ecea5f65f696" providerId="LiveId" clId="{5725AB2F-871E-4B50-9AC9-36107E3A852E}" dt="2023-11-18T00:01:23.337" v="1351" actId="478"/>
          <ac:spMkLst>
            <pc:docMk/>
            <pc:sldMk cId="4035908861" sldId="257"/>
            <ac:spMk id="9" creationId="{A616A6C4-DA98-802A-8BF3-C53EE82A83EC}"/>
          </ac:spMkLst>
        </pc:spChg>
        <pc:spChg chg="add mod">
          <ac:chgData name="수영 김" userId="78f2ecea5f65f696" providerId="LiveId" clId="{5725AB2F-871E-4B50-9AC9-36107E3A852E}" dt="2023-11-17T23:24:07.733" v="470" actId="571"/>
          <ac:spMkLst>
            <pc:docMk/>
            <pc:sldMk cId="4035908861" sldId="257"/>
            <ac:spMk id="11" creationId="{722942D3-75D2-7CF6-DC98-946B12001935}"/>
          </ac:spMkLst>
        </pc:spChg>
        <pc:spChg chg="add mod">
          <ac:chgData name="수영 김" userId="78f2ecea5f65f696" providerId="LiveId" clId="{5725AB2F-871E-4B50-9AC9-36107E3A852E}" dt="2023-11-17T23:37:13.528" v="558" actId="571"/>
          <ac:spMkLst>
            <pc:docMk/>
            <pc:sldMk cId="4035908861" sldId="257"/>
            <ac:spMk id="13" creationId="{AE53E5E9-CD33-A993-CE77-BE166B6D5398}"/>
          </ac:spMkLst>
        </pc:spChg>
        <pc:spChg chg="add mod">
          <ac:chgData name="수영 김" userId="78f2ecea5f65f696" providerId="LiveId" clId="{5725AB2F-871E-4B50-9AC9-36107E3A852E}" dt="2023-11-18T00:01:26.502" v="1358"/>
          <ac:spMkLst>
            <pc:docMk/>
            <pc:sldMk cId="4035908861" sldId="257"/>
            <ac:spMk id="14" creationId="{037D7522-2827-EF90-4A28-4C78F23D19AB}"/>
          </ac:spMkLst>
        </pc:spChg>
        <pc:graphicFrameChg chg="add mod ord">
          <ac:chgData name="수영 김" userId="78f2ecea5f65f696" providerId="LiveId" clId="{5725AB2F-871E-4B50-9AC9-36107E3A852E}" dt="2023-11-17T23:28:06.408" v="516" actId="1076"/>
          <ac:graphicFrameMkLst>
            <pc:docMk/>
            <pc:sldMk cId="4035908861" sldId="257"/>
            <ac:graphicFrameMk id="6" creationId="{CFF3124E-72EC-AB1A-93C6-415716B578E0}"/>
          </ac:graphicFrameMkLst>
        </pc:graphicFrameChg>
        <pc:graphicFrameChg chg="add del mod">
          <ac:chgData name="수영 김" userId="78f2ecea5f65f696" providerId="LiveId" clId="{5725AB2F-871E-4B50-9AC9-36107E3A852E}" dt="2023-11-17T23:17:03.561" v="357"/>
          <ac:graphicFrameMkLst>
            <pc:docMk/>
            <pc:sldMk cId="4035908861" sldId="257"/>
            <ac:graphicFrameMk id="10" creationId="{9CC5A569-1696-E13B-0DF5-5B9B92ED148B}"/>
          </ac:graphicFrameMkLst>
        </pc:graphicFrameChg>
        <pc:graphicFrameChg chg="add mod modGraphic">
          <ac:chgData name="수영 김" userId="78f2ecea5f65f696" providerId="LiveId" clId="{5725AB2F-871E-4B50-9AC9-36107E3A852E}" dt="2023-11-17T23:31:53.167" v="553" actId="207"/>
          <ac:graphicFrameMkLst>
            <pc:docMk/>
            <pc:sldMk cId="4035908861" sldId="257"/>
            <ac:graphicFrameMk id="12" creationId="{80203045-D663-5BDF-FE0F-F80F1E971BEC}"/>
          </ac:graphicFrameMkLst>
        </pc:graphicFrameChg>
        <pc:picChg chg="add mod">
          <ac:chgData name="수영 김" userId="78f2ecea5f65f696" providerId="LiveId" clId="{5725AB2F-871E-4B50-9AC9-36107E3A852E}" dt="2023-11-18T00:19:08.455" v="1922" actId="14100"/>
          <ac:picMkLst>
            <pc:docMk/>
            <pc:sldMk cId="4035908861" sldId="257"/>
            <ac:picMk id="1026" creationId="{31ECFE90-EAC0-6B49-342B-3276AF59D39F}"/>
          </ac:picMkLst>
        </pc:picChg>
        <pc:picChg chg="add mod">
          <ac:chgData name="수영 김" userId="78f2ecea5f65f696" providerId="LiveId" clId="{5725AB2F-871E-4B50-9AC9-36107E3A852E}" dt="2023-11-17T23:31:17.198" v="548" actId="1076"/>
          <ac:picMkLst>
            <pc:docMk/>
            <pc:sldMk cId="4035908861" sldId="257"/>
            <ac:picMk id="1028" creationId="{2AEECBAE-D38C-6064-318A-CD5562FBB8C9}"/>
          </ac:picMkLst>
        </pc:picChg>
        <pc:picChg chg="add mod">
          <ac:chgData name="수영 김" userId="78f2ecea5f65f696" providerId="LiveId" clId="{5725AB2F-871E-4B50-9AC9-36107E3A852E}" dt="2023-11-17T23:31:12.370" v="546" actId="1076"/>
          <ac:picMkLst>
            <pc:docMk/>
            <pc:sldMk cId="4035908861" sldId="257"/>
            <ac:picMk id="1030" creationId="{F27BA777-FC19-7E9D-EF29-8DB722508D54}"/>
          </ac:picMkLst>
        </pc:picChg>
        <pc:picChg chg="add del">
          <ac:chgData name="수영 김" userId="78f2ecea5f65f696" providerId="LiveId" clId="{5725AB2F-871E-4B50-9AC9-36107E3A852E}" dt="2023-11-17T23:30:39.036" v="532" actId="478"/>
          <ac:picMkLst>
            <pc:docMk/>
            <pc:sldMk cId="4035908861" sldId="257"/>
            <ac:picMk id="1032" creationId="{6F46F5E9-A0B4-D727-B844-198C1BDDF9B6}"/>
          </ac:picMkLst>
        </pc:picChg>
        <pc:picChg chg="add mod">
          <ac:chgData name="수영 김" userId="78f2ecea5f65f696" providerId="LiveId" clId="{5725AB2F-871E-4B50-9AC9-36107E3A852E}" dt="2023-11-17T23:31:03.700" v="540" actId="1076"/>
          <ac:picMkLst>
            <pc:docMk/>
            <pc:sldMk cId="4035908861" sldId="257"/>
            <ac:picMk id="1034" creationId="{20F082C5-3BD9-8881-8F52-0B0413B19FCE}"/>
          </ac:picMkLst>
        </pc:picChg>
      </pc:sldChg>
      <pc:sldChg chg="modSp new del mod">
        <pc:chgData name="수영 김" userId="78f2ecea5f65f696" providerId="LiveId" clId="{5725AB2F-871E-4B50-9AC9-36107E3A852E}" dt="2023-11-17T23:16:42.540" v="352" actId="47"/>
        <pc:sldMkLst>
          <pc:docMk/>
          <pc:sldMk cId="2422419114" sldId="258"/>
        </pc:sldMkLst>
        <pc:spChg chg="mod">
          <ac:chgData name="수영 김" userId="78f2ecea5f65f696" providerId="LiveId" clId="{5725AB2F-871E-4B50-9AC9-36107E3A852E}" dt="2023-11-17T23:15:56.552" v="345" actId="2085"/>
          <ac:spMkLst>
            <pc:docMk/>
            <pc:sldMk cId="2422419114" sldId="258"/>
            <ac:spMk id="2" creationId="{B4E2BA0F-9939-B85A-359A-9F698FA5F3BA}"/>
          </ac:spMkLst>
        </pc:spChg>
      </pc:sldChg>
      <pc:sldChg chg="addSp delSp modSp new mod">
        <pc:chgData name="수영 김" userId="78f2ecea5f65f696" providerId="LiveId" clId="{5725AB2F-871E-4B50-9AC9-36107E3A852E}" dt="2023-11-22T08:56:32.672" v="3058" actId="207"/>
        <pc:sldMkLst>
          <pc:docMk/>
          <pc:sldMk cId="2791299118" sldId="258"/>
        </pc:sldMkLst>
        <pc:spChg chg="add del mod">
          <ac:chgData name="수영 김" userId="78f2ecea5f65f696" providerId="LiveId" clId="{5725AB2F-871E-4B50-9AC9-36107E3A852E}" dt="2023-11-17T23:37:27.512" v="562" actId="478"/>
          <ac:spMkLst>
            <pc:docMk/>
            <pc:sldMk cId="2791299118" sldId="258"/>
            <ac:spMk id="3" creationId="{CF61445A-33BE-00DE-A2D6-33E53A0DEB50}"/>
          </ac:spMkLst>
        </pc:spChg>
        <pc:spChg chg="add del mod">
          <ac:chgData name="수영 김" userId="78f2ecea5f65f696" providerId="LiveId" clId="{5725AB2F-871E-4B50-9AC9-36107E3A852E}" dt="2023-11-17T23:37:38.355" v="566" actId="478"/>
          <ac:spMkLst>
            <pc:docMk/>
            <pc:sldMk cId="2791299118" sldId="258"/>
            <ac:spMk id="4" creationId="{76397B3F-0A43-1C4F-5B19-D328DF82A583}"/>
          </ac:spMkLst>
        </pc:spChg>
        <pc:spChg chg="add mod">
          <ac:chgData name="수영 김" userId="78f2ecea5f65f696" providerId="LiveId" clId="{5725AB2F-871E-4B50-9AC9-36107E3A852E}" dt="2023-11-22T08:56:32.672" v="3058" actId="207"/>
          <ac:spMkLst>
            <pc:docMk/>
            <pc:sldMk cId="2791299118" sldId="258"/>
            <ac:spMk id="5" creationId="{275ACF4A-23CF-6A60-E9D7-324F8EFAAA6C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0" creationId="{A45715E8-74CF-BA4A-0B00-5C5744C83E69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1" creationId="{331C1671-7B9F-E99C-85D2-0ECEC8CCC24B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2" creationId="{6A69287A-F258-81EA-B5C2-FC6937FB71BB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3" creationId="{B8176A8D-825F-EAA0-E47D-821F727430C1}"/>
          </ac:spMkLst>
        </pc:spChg>
        <pc:graphicFrameChg chg="add mod modGraphic">
          <ac:chgData name="수영 김" userId="78f2ecea5f65f696" providerId="LiveId" clId="{5725AB2F-871E-4B50-9AC9-36107E3A852E}" dt="2023-11-17T23:26:55.831" v="493" actId="14100"/>
          <ac:graphicFrameMkLst>
            <pc:docMk/>
            <pc:sldMk cId="2791299118" sldId="258"/>
            <ac:graphicFrameMk id="2" creationId="{6B4B6A78-B0B0-1FB0-D0BF-2F82710E62A9}"/>
          </ac:graphicFrameMkLst>
        </pc:graphicFrameChg>
        <pc:graphicFrameChg chg="add del mod modGraphic">
          <ac:chgData name="수영 김" userId="78f2ecea5f65f696" providerId="LiveId" clId="{5725AB2F-871E-4B50-9AC9-36107E3A852E}" dt="2023-11-22T05:27:45.085" v="2841" actId="20577"/>
          <ac:graphicFrameMkLst>
            <pc:docMk/>
            <pc:sldMk cId="2791299118" sldId="258"/>
            <ac:graphicFrameMk id="7" creationId="{15EC9316-F116-A3D4-E703-7FC88F0E3DC3}"/>
          </ac:graphicFrameMkLst>
        </pc:graphicFrameChg>
        <pc:graphicFrameChg chg="add mod">
          <ac:chgData name="수영 김" userId="78f2ecea5f65f696" providerId="LiveId" clId="{5725AB2F-871E-4B50-9AC9-36107E3A852E}" dt="2023-11-17T23:53:03.061" v="975" actId="571"/>
          <ac:graphicFrameMkLst>
            <pc:docMk/>
            <pc:sldMk cId="2791299118" sldId="258"/>
            <ac:graphicFrameMk id="8" creationId="{65D3F783-A25A-44F8-335F-B6E7C8342175}"/>
          </ac:graphicFrameMkLst>
        </pc:graphicFrameChg>
        <pc:graphicFrameChg chg="add mod modGraphic">
          <ac:chgData name="수영 김" userId="78f2ecea5f65f696" providerId="LiveId" clId="{5725AB2F-871E-4B50-9AC9-36107E3A852E}" dt="2023-11-18T00:02:01.612" v="1382" actId="1076"/>
          <ac:graphicFrameMkLst>
            <pc:docMk/>
            <pc:sldMk cId="2791299118" sldId="258"/>
            <ac:graphicFrameMk id="9" creationId="{54A0D2D7-EB45-B0D2-8988-13BD69405F71}"/>
          </ac:graphicFrameMkLst>
        </pc:graphicFrameChg>
        <pc:picChg chg="add del mod">
          <ac:chgData name="수영 김" userId="78f2ecea5f65f696" providerId="LiveId" clId="{5725AB2F-871E-4B50-9AC9-36107E3A852E}" dt="2023-11-17T23:48:32.541" v="603" actId="478"/>
          <ac:picMkLst>
            <pc:docMk/>
            <pc:sldMk cId="2791299118" sldId="258"/>
            <ac:picMk id="6" creationId="{2F6077E6-2EAC-994E-7B96-676583FA1969}"/>
          </ac:picMkLst>
        </pc:picChg>
        <pc:picChg chg="add mod">
          <ac:chgData name="수영 김" userId="78f2ecea5f65f696" providerId="LiveId" clId="{5725AB2F-871E-4B50-9AC9-36107E3A852E}" dt="2023-11-18T00:02:01.612" v="1382" actId="1076"/>
          <ac:picMkLst>
            <pc:docMk/>
            <pc:sldMk cId="2791299118" sldId="258"/>
            <ac:picMk id="2050" creationId="{996EC6E7-4160-BC98-5438-EC153F83787C}"/>
          </ac:picMkLst>
        </pc:picChg>
        <pc:picChg chg="add mod">
          <ac:chgData name="수영 김" userId="78f2ecea5f65f696" providerId="LiveId" clId="{5725AB2F-871E-4B50-9AC9-36107E3A852E}" dt="2023-11-18T00:02:01.612" v="1382" actId="1076"/>
          <ac:picMkLst>
            <pc:docMk/>
            <pc:sldMk cId="2791299118" sldId="258"/>
            <ac:picMk id="2052" creationId="{55625E5F-6D8C-E93C-D053-5506DDAA1124}"/>
          </ac:picMkLst>
        </pc:picChg>
      </pc:sldChg>
      <pc:sldChg chg="addSp delSp modSp new mod">
        <pc:chgData name="수영 김" userId="78f2ecea5f65f696" providerId="LiveId" clId="{5725AB2F-871E-4B50-9AC9-36107E3A852E}" dt="2023-11-22T05:26:02.389" v="2753" actId="20577"/>
        <pc:sldMkLst>
          <pc:docMk/>
          <pc:sldMk cId="1998652720" sldId="259"/>
        </pc:sldMkLst>
        <pc:spChg chg="add del mod">
          <ac:chgData name="수영 김" userId="78f2ecea5f65f696" providerId="LiveId" clId="{5725AB2F-871E-4B50-9AC9-36107E3A852E}" dt="2023-11-18T00:01:32.336" v="1359" actId="478"/>
          <ac:spMkLst>
            <pc:docMk/>
            <pc:sldMk cId="1998652720" sldId="259"/>
            <ac:spMk id="3" creationId="{C17525B0-1295-31F6-4361-6125435858A5}"/>
          </ac:spMkLst>
        </pc:spChg>
        <pc:spChg chg="add mod">
          <ac:chgData name="수영 김" userId="78f2ecea5f65f696" providerId="LiveId" clId="{5725AB2F-871E-4B50-9AC9-36107E3A852E}" dt="2023-11-18T00:01:43.288" v="1379" actId="20577"/>
          <ac:spMkLst>
            <pc:docMk/>
            <pc:sldMk cId="1998652720" sldId="259"/>
            <ac:spMk id="4" creationId="{59C21EC5-D533-170E-8A2A-74CBBBFAFEFA}"/>
          </ac:spMkLst>
        </pc:spChg>
        <pc:spChg chg="add del">
          <ac:chgData name="수영 김" userId="78f2ecea5f65f696" providerId="LiveId" clId="{5725AB2F-871E-4B50-9AC9-36107E3A852E}" dt="2023-11-18T00:04:46.406" v="1384" actId="478"/>
          <ac:spMkLst>
            <pc:docMk/>
            <pc:sldMk cId="1998652720" sldId="259"/>
            <ac:spMk id="5" creationId="{CB543F65-2BC5-8D9C-C10A-913A7AA32A90}"/>
          </ac:spMkLst>
        </pc:spChg>
        <pc:spChg chg="add mod">
          <ac:chgData name="수영 김" userId="78f2ecea5f65f696" providerId="LiveId" clId="{5725AB2F-871E-4B50-9AC9-36107E3A852E}" dt="2023-11-18T00:18:50.407" v="1920" actId="1076"/>
          <ac:spMkLst>
            <pc:docMk/>
            <pc:sldMk cId="1998652720" sldId="259"/>
            <ac:spMk id="6" creationId="{EA8C0422-FFF9-2D0A-17A4-E26A2856EDE6}"/>
          </ac:spMkLst>
        </pc:spChg>
        <pc:spChg chg="add mod">
          <ac:chgData name="수영 김" userId="78f2ecea5f65f696" providerId="LiveId" clId="{5725AB2F-871E-4B50-9AC9-36107E3A852E}" dt="2023-11-22T05:23:45.907" v="2586" actId="255"/>
          <ac:spMkLst>
            <pc:docMk/>
            <pc:sldMk cId="1998652720" sldId="259"/>
            <ac:spMk id="7" creationId="{8AD836AD-E76F-3DAA-2346-0DD6818C1866}"/>
          </ac:spMkLst>
        </pc:spChg>
        <pc:spChg chg="add del mod">
          <ac:chgData name="수영 김" userId="78f2ecea5f65f696" providerId="LiveId" clId="{5725AB2F-871E-4B50-9AC9-36107E3A852E}" dt="2023-11-18T00:09:21.529" v="1602" actId="478"/>
          <ac:spMkLst>
            <pc:docMk/>
            <pc:sldMk cId="1998652720" sldId="259"/>
            <ac:spMk id="8" creationId="{B6464DF6-DAEC-FAD6-542F-C7D2AB1D480D}"/>
          </ac:spMkLst>
        </pc:spChg>
        <pc:spChg chg="add del mod">
          <ac:chgData name="수영 김" userId="78f2ecea5f65f696" providerId="LiveId" clId="{5725AB2F-871E-4B50-9AC9-36107E3A852E}" dt="2023-11-18T00:09:22.732" v="1605" actId="478"/>
          <ac:spMkLst>
            <pc:docMk/>
            <pc:sldMk cId="1998652720" sldId="259"/>
            <ac:spMk id="9" creationId="{A38C9893-2429-DAFA-19B5-60C905CA8AE9}"/>
          </ac:spMkLst>
        </pc:spChg>
        <pc:spChg chg="add del mod">
          <ac:chgData name="수영 김" userId="78f2ecea5f65f696" providerId="LiveId" clId="{5725AB2F-871E-4B50-9AC9-36107E3A852E}" dt="2023-11-18T00:09:22.342" v="1604" actId="478"/>
          <ac:spMkLst>
            <pc:docMk/>
            <pc:sldMk cId="1998652720" sldId="259"/>
            <ac:spMk id="10" creationId="{A3FA928E-0C75-4FC7-F8F8-6976827637CB}"/>
          </ac:spMkLst>
        </pc:spChg>
        <pc:spChg chg="add del mod">
          <ac:chgData name="수영 김" userId="78f2ecea5f65f696" providerId="LiveId" clId="{5725AB2F-871E-4B50-9AC9-36107E3A852E}" dt="2023-11-18T00:09:21.935" v="1603" actId="478"/>
          <ac:spMkLst>
            <pc:docMk/>
            <pc:sldMk cId="1998652720" sldId="259"/>
            <ac:spMk id="11" creationId="{ED143928-6288-2A15-EB31-AC7089095FCC}"/>
          </ac:spMkLst>
        </pc:spChg>
        <pc:spChg chg="add mod">
          <ac:chgData name="수영 김" userId="78f2ecea5f65f696" providerId="LiveId" clId="{5725AB2F-871E-4B50-9AC9-36107E3A852E}" dt="2023-11-22T05:24:06.836" v="2589" actId="255"/>
          <ac:spMkLst>
            <pc:docMk/>
            <pc:sldMk cId="1998652720" sldId="259"/>
            <ac:spMk id="12" creationId="{BBA4D3CD-FC8B-06E1-009B-E968D1EFD04B}"/>
          </ac:spMkLst>
        </pc:spChg>
        <pc:spChg chg="add del mod">
          <ac:chgData name="수영 김" userId="78f2ecea5f65f696" providerId="LiveId" clId="{5725AB2F-871E-4B50-9AC9-36107E3A852E}" dt="2023-11-22T05:25:14.717" v="2696" actId="20577"/>
          <ac:spMkLst>
            <pc:docMk/>
            <pc:sldMk cId="1998652720" sldId="259"/>
            <ac:spMk id="13" creationId="{32753857-5BAE-B444-4AF2-C6F2D4BB26F4}"/>
          </ac:spMkLst>
        </pc:spChg>
        <pc:spChg chg="add del mod">
          <ac:chgData name="수영 김" userId="78f2ecea5f65f696" providerId="LiveId" clId="{5725AB2F-871E-4B50-9AC9-36107E3A852E}" dt="2023-11-18T00:18:25.930" v="1886" actId="478"/>
          <ac:spMkLst>
            <pc:docMk/>
            <pc:sldMk cId="1998652720" sldId="259"/>
            <ac:spMk id="14" creationId="{568722EE-E044-CD92-B717-03ABC023C955}"/>
          </ac:spMkLst>
        </pc:spChg>
        <pc:spChg chg="add mod">
          <ac:chgData name="수영 김" userId="78f2ecea5f65f696" providerId="LiveId" clId="{5725AB2F-871E-4B50-9AC9-36107E3A852E}" dt="2023-11-22T05:26:02.389" v="2753" actId="20577"/>
          <ac:spMkLst>
            <pc:docMk/>
            <pc:sldMk cId="1998652720" sldId="259"/>
            <ac:spMk id="15" creationId="{EF96D8E4-5870-0313-C249-136E5A36C533}"/>
          </ac:spMkLst>
        </pc:spChg>
        <pc:spChg chg="add mod">
          <ac:chgData name="수영 김" userId="78f2ecea5f65f696" providerId="LiveId" clId="{5725AB2F-871E-4B50-9AC9-36107E3A852E}" dt="2023-11-22T05:24:17.309" v="2591" actId="255"/>
          <ac:spMkLst>
            <pc:docMk/>
            <pc:sldMk cId="1998652720" sldId="259"/>
            <ac:spMk id="16" creationId="{0CFE743F-8CAE-56B0-BF48-327420D26876}"/>
          </ac:spMkLst>
        </pc:spChg>
        <pc:graphicFrameChg chg="add mod">
          <ac:chgData name="수영 김" userId="78f2ecea5f65f696" providerId="LiveId" clId="{5725AB2F-871E-4B50-9AC9-36107E3A852E}" dt="2023-11-18T00:00:12.711" v="1333"/>
          <ac:graphicFrameMkLst>
            <pc:docMk/>
            <pc:sldMk cId="1998652720" sldId="259"/>
            <ac:graphicFrameMk id="2" creationId="{52653060-E9A8-07F4-3388-79A046F12B04}"/>
          </ac:graphicFrameMkLst>
        </pc:graphicFrameChg>
      </pc:sldChg>
      <pc:sldChg chg="addSp delSp modSp new mod">
        <pc:chgData name="수영 김" userId="78f2ecea5f65f696" providerId="LiveId" clId="{5725AB2F-871E-4B50-9AC9-36107E3A852E}" dt="2023-11-22T05:32:25.007" v="3023" actId="20577"/>
        <pc:sldMkLst>
          <pc:docMk/>
          <pc:sldMk cId="3001973577" sldId="260"/>
        </pc:sldMkLst>
        <pc:spChg chg="add mod">
          <ac:chgData name="수영 김" userId="78f2ecea5f65f696" providerId="LiveId" clId="{5725AB2F-871E-4B50-9AC9-36107E3A852E}" dt="2023-11-22T05:32:25.007" v="3023" actId="20577"/>
          <ac:spMkLst>
            <pc:docMk/>
            <pc:sldMk cId="3001973577" sldId="260"/>
            <ac:spMk id="3" creationId="{E816D2F4-C256-75CF-151E-8413720AF826}"/>
          </ac:spMkLst>
        </pc:spChg>
        <pc:spChg chg="add del mod">
          <ac:chgData name="수영 김" userId="78f2ecea5f65f696" providerId="LiveId" clId="{5725AB2F-871E-4B50-9AC9-36107E3A852E}" dt="2023-11-18T09:29:08.020" v="2026"/>
          <ac:spMkLst>
            <pc:docMk/>
            <pc:sldMk cId="3001973577" sldId="260"/>
            <ac:spMk id="4" creationId="{3D60B782-1B26-9EA3-EE08-2B1A360BDD7A}"/>
          </ac:spMkLst>
        </pc:spChg>
        <pc:graphicFrameChg chg="add mod modGraphic">
          <ac:chgData name="수영 김" userId="78f2ecea5f65f696" providerId="LiveId" clId="{5725AB2F-871E-4B50-9AC9-36107E3A852E}" dt="2023-11-18T00:20:19.934" v="1989" actId="207"/>
          <ac:graphicFrameMkLst>
            <pc:docMk/>
            <pc:sldMk cId="3001973577" sldId="260"/>
            <ac:graphicFrameMk id="2" creationId="{6FD1545C-83F2-903E-96C1-1A69BF7F0D73}"/>
          </ac:graphicFrameMkLst>
        </pc:graphicFrameChg>
        <pc:graphicFrameChg chg="mod modGraphic">
          <ac:chgData name="수영 김" userId="78f2ecea5f65f696" providerId="LiveId" clId="{5725AB2F-871E-4B50-9AC9-36107E3A852E}" dt="2023-11-22T05:30:34.664" v="2983" actId="20577"/>
          <ac:graphicFrameMkLst>
            <pc:docMk/>
            <pc:sldMk cId="3001973577" sldId="260"/>
            <ac:graphicFrameMk id="4" creationId="{E62EA10F-8F08-7FC9-4531-34D1E015219E}"/>
          </ac:graphicFrameMkLst>
        </pc:graphicFrameChg>
        <pc:graphicFrameChg chg="add mod modGraphic">
          <ac:chgData name="수영 김" userId="78f2ecea5f65f696" providerId="LiveId" clId="{5725AB2F-871E-4B50-9AC9-36107E3A852E}" dt="2023-11-22T05:31:06.871" v="3000"/>
          <ac:graphicFrameMkLst>
            <pc:docMk/>
            <pc:sldMk cId="3001973577" sldId="260"/>
            <ac:graphicFrameMk id="5" creationId="{8A2CDFC6-D7F5-F83F-3C11-7F6A3BBFFE24}"/>
          </ac:graphicFrameMkLst>
        </pc:graphicFrameChg>
        <pc:picChg chg="add mod">
          <ac:chgData name="수영 김" userId="78f2ecea5f65f696" providerId="LiveId" clId="{5725AB2F-871E-4B50-9AC9-36107E3A852E}" dt="2023-11-18T00:22:51.922" v="2022" actId="1076"/>
          <ac:picMkLst>
            <pc:docMk/>
            <pc:sldMk cId="3001973577" sldId="260"/>
            <ac:picMk id="3074" creationId="{761AF761-BF11-DF2D-C14B-1A97E18D8128}"/>
          </ac:picMkLst>
        </pc:picChg>
        <pc:picChg chg="add mod">
          <ac:chgData name="수영 김" userId="78f2ecea5f65f696" providerId="LiveId" clId="{5725AB2F-871E-4B50-9AC9-36107E3A852E}" dt="2023-11-18T00:22:48.251" v="2021" actId="14100"/>
          <ac:picMkLst>
            <pc:docMk/>
            <pc:sldMk cId="3001973577" sldId="260"/>
            <ac:picMk id="3076" creationId="{AB3A721F-FD80-AFCE-323B-CF5EEF0C5033}"/>
          </ac:picMkLst>
        </pc:picChg>
      </pc:sldChg>
      <pc:sldChg chg="addSp modSp new mod">
        <pc:chgData name="수영 김" userId="78f2ecea5f65f696" providerId="LiveId" clId="{5725AB2F-871E-4B50-9AC9-36107E3A852E}" dt="2023-11-22T12:07:01.723" v="3150" actId="20577"/>
        <pc:sldMkLst>
          <pc:docMk/>
          <pc:sldMk cId="3007536971" sldId="261"/>
        </pc:sldMkLst>
        <pc:spChg chg="add mod">
          <ac:chgData name="수영 김" userId="78f2ecea5f65f696" providerId="LiveId" clId="{5725AB2F-871E-4B50-9AC9-36107E3A852E}" dt="2023-11-22T05:32:30.876" v="3049" actId="20577"/>
          <ac:spMkLst>
            <pc:docMk/>
            <pc:sldMk cId="3007536971" sldId="261"/>
            <ac:spMk id="3" creationId="{981ED9ED-2CAF-2F42-2A9C-FAB3BB528C4A}"/>
          </ac:spMkLst>
        </pc:spChg>
        <pc:graphicFrameChg chg="add mod">
          <ac:chgData name="수영 김" userId="78f2ecea5f65f696" providerId="LiveId" clId="{5725AB2F-871E-4B50-9AC9-36107E3A852E}" dt="2023-11-22T05:27:04.813" v="2826"/>
          <ac:graphicFrameMkLst>
            <pc:docMk/>
            <pc:sldMk cId="3007536971" sldId="261"/>
            <ac:graphicFrameMk id="2" creationId="{51EEA891-DF50-32CA-F4A6-B08AF4BEC259}"/>
          </ac:graphicFrameMkLst>
        </pc:graphicFrameChg>
        <pc:graphicFrameChg chg="add mod modGraphic">
          <ac:chgData name="수영 김" userId="78f2ecea5f65f696" providerId="LiveId" clId="{5725AB2F-871E-4B50-9AC9-36107E3A852E}" dt="2023-11-22T12:07:01.723" v="3150" actId="20577"/>
          <ac:graphicFrameMkLst>
            <pc:docMk/>
            <pc:sldMk cId="3007536971" sldId="261"/>
            <ac:graphicFrameMk id="4" creationId="{3BE18AF0-0BF4-A7D8-AE29-04D4207614A1}"/>
          </ac:graphicFrameMkLst>
        </pc:graphicFrameChg>
        <pc:picChg chg="add mod">
          <ac:chgData name="수영 김" userId="78f2ecea5f65f696" providerId="LiveId" clId="{5725AB2F-871E-4B50-9AC9-36107E3A852E}" dt="2023-11-22T12:05:42.025" v="3084" actId="1076"/>
          <ac:picMkLst>
            <pc:docMk/>
            <pc:sldMk cId="3007536971" sldId="261"/>
            <ac:picMk id="1026" creationId="{3EA42FC3-A1F6-9320-256C-AE4FDC063D1E}"/>
          </ac:picMkLst>
        </pc:picChg>
        <pc:picChg chg="add mod">
          <ac:chgData name="수영 김" userId="78f2ecea5f65f696" providerId="LiveId" clId="{5725AB2F-871E-4B50-9AC9-36107E3A852E}" dt="2023-11-22T12:05:42.025" v="3084" actId="1076"/>
          <ac:picMkLst>
            <pc:docMk/>
            <pc:sldMk cId="3007536971" sldId="261"/>
            <ac:picMk id="1028" creationId="{D4E59722-CA26-BE2E-1D1E-9515864A2941}"/>
          </ac:picMkLst>
        </pc:picChg>
        <pc:picChg chg="add mod">
          <ac:chgData name="수영 김" userId="78f2ecea5f65f696" providerId="LiveId" clId="{5725AB2F-871E-4B50-9AC9-36107E3A852E}" dt="2023-11-22T12:05:42.025" v="3084" actId="1076"/>
          <ac:picMkLst>
            <pc:docMk/>
            <pc:sldMk cId="3007536971" sldId="261"/>
            <ac:picMk id="1030" creationId="{D25EC93E-0063-7166-B7DE-0263D5AD6C60}"/>
          </ac:picMkLst>
        </pc:picChg>
      </pc:sldChg>
      <pc:sldChg chg="addSp delSp modSp new mod">
        <pc:chgData name="수영 김" userId="78f2ecea5f65f696" providerId="LiveId" clId="{5725AB2F-871E-4B50-9AC9-36107E3A852E}" dt="2023-11-22T08:54:58.025" v="3057"/>
        <pc:sldMkLst>
          <pc:docMk/>
          <pc:sldMk cId="1255980416" sldId="262"/>
        </pc:sldMkLst>
        <pc:graphicFrameChg chg="add mod">
          <ac:chgData name="수영 김" userId="78f2ecea5f65f696" providerId="LiveId" clId="{5725AB2F-871E-4B50-9AC9-36107E3A852E}" dt="2023-11-22T08:54:58.025" v="3057"/>
          <ac:graphicFrameMkLst>
            <pc:docMk/>
            <pc:sldMk cId="1255980416" sldId="262"/>
            <ac:graphicFrameMk id="4" creationId="{291F5426-E872-40B8-F03C-AA8EFB8C660A}"/>
          </ac:graphicFrameMkLst>
        </pc:graphicFrameChg>
        <pc:picChg chg="add del">
          <ac:chgData name="수영 김" userId="78f2ecea5f65f696" providerId="LiveId" clId="{5725AB2F-871E-4B50-9AC9-36107E3A852E}" dt="2023-11-22T08:54:54.024" v="3056" actId="22"/>
          <ac:picMkLst>
            <pc:docMk/>
            <pc:sldMk cId="1255980416" sldId="262"/>
            <ac:picMk id="3" creationId="{BB94BD17-DD10-357D-BE2C-0A0F1F53700D}"/>
          </ac:picMkLst>
        </pc:picChg>
      </pc:sldChg>
      <pc:sldMasterChg chg="del delSldLayout">
        <pc:chgData name="수영 김" userId="78f2ecea5f65f696" providerId="LiveId" clId="{5725AB2F-871E-4B50-9AC9-36107E3A852E}" dt="2023-11-17T23:07:56.226" v="139" actId="26606"/>
        <pc:sldMasterMkLst>
          <pc:docMk/>
          <pc:sldMasterMk cId="556172397" sldId="2147483648"/>
        </pc:sldMasterMkLst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016349891" sldId="2147483649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894188121" sldId="2147483650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061078396" sldId="2147483651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867119611" sldId="2147483652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223786706" sldId="2147483653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792286273" sldId="2147483654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795831932" sldId="2147483655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881834234" sldId="2147483656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2168328822" sldId="2147483657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2641796319" sldId="2147483658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228048569" sldId="2147483659"/>
          </pc:sldLayoutMkLst>
        </pc:sldLayoutChg>
      </pc:sldMasterChg>
      <pc:sldMasterChg chg="add replId addSldLayout">
        <pc:chgData name="수영 김" userId="78f2ecea5f65f696" providerId="LiveId" clId="{5725AB2F-871E-4B50-9AC9-36107E3A852E}" dt="2023-11-17T23:07:56.226" v="139" actId="26606"/>
        <pc:sldMasterMkLst>
          <pc:docMk/>
          <pc:sldMasterMk cId="3418867819" sldId="2147483660"/>
        </pc:sldMasterMkLst>
        <pc:sldLayoutChg chg="ad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985105451" sldId="2147483661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4074596456" sldId="2147483662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785826704" sldId="2147483663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4103974910" sldId="2147483664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961774740" sldId="2147483665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3714927984" sldId="2147483666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634228722" sldId="2147483667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3392198873" sldId="2147483668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3301707008" sldId="2147483669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877917064" sldId="2147483670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4245326172" sldId="2147483671"/>
          </pc:sldLayoutMkLst>
        </pc:sldLayoutChg>
      </pc:sldMasterChg>
    </pc:docChg>
  </pc:docChgLst>
  <pc:docChgLst>
    <pc:chgData name="수영 김" userId="78f2ecea5f65f696" providerId="LiveId" clId="{88C44CD5-43FA-9D46-8480-E4918E0542F5}"/>
    <pc:docChg chg="undo custSel modSld">
      <pc:chgData name="수영 김" userId="78f2ecea5f65f696" providerId="LiveId" clId="{88C44CD5-43FA-9D46-8480-E4918E0542F5}" dt="2023-11-18T15:38:29.475" v="621" actId="20577"/>
      <pc:docMkLst>
        <pc:docMk/>
      </pc:docMkLst>
      <pc:sldChg chg="modSp mod">
        <pc:chgData name="수영 김" userId="78f2ecea5f65f696" providerId="LiveId" clId="{88C44CD5-43FA-9D46-8480-E4918E0542F5}" dt="2023-11-18T15:35:46.869" v="258" actId="20577"/>
        <pc:sldMkLst>
          <pc:docMk/>
          <pc:sldMk cId="1998652720" sldId="259"/>
        </pc:sldMkLst>
        <pc:spChg chg="mod">
          <ac:chgData name="수영 김" userId="78f2ecea5f65f696" providerId="LiveId" clId="{88C44CD5-43FA-9D46-8480-E4918E0542F5}" dt="2023-11-18T15:35:18.976" v="61" actId="20577"/>
          <ac:spMkLst>
            <pc:docMk/>
            <pc:sldMk cId="1998652720" sldId="259"/>
            <ac:spMk id="12" creationId="{BBA4D3CD-FC8B-06E1-009B-E968D1EFD04B}"/>
          </ac:spMkLst>
        </pc:spChg>
        <pc:spChg chg="mod">
          <ac:chgData name="수영 김" userId="78f2ecea5f65f696" providerId="LiveId" clId="{88C44CD5-43FA-9D46-8480-E4918E0542F5}" dt="2023-11-18T15:35:38.607" v="196" actId="20577"/>
          <ac:spMkLst>
            <pc:docMk/>
            <pc:sldMk cId="1998652720" sldId="259"/>
            <ac:spMk id="13" creationId="{32753857-5BAE-B444-4AF2-C6F2D4BB26F4}"/>
          </ac:spMkLst>
        </pc:spChg>
        <pc:spChg chg="mod">
          <ac:chgData name="수영 김" userId="78f2ecea5f65f696" providerId="LiveId" clId="{88C44CD5-43FA-9D46-8480-E4918E0542F5}" dt="2023-11-18T15:35:46.869" v="258" actId="20577"/>
          <ac:spMkLst>
            <pc:docMk/>
            <pc:sldMk cId="1998652720" sldId="259"/>
            <ac:spMk id="15" creationId="{EF96D8E4-5870-0313-C249-136E5A36C533}"/>
          </ac:spMkLst>
        </pc:spChg>
        <pc:spChg chg="mod">
          <ac:chgData name="수영 김" userId="78f2ecea5f65f696" providerId="LiveId" clId="{88C44CD5-43FA-9D46-8480-E4918E0542F5}" dt="2023-11-18T15:35:27.297" v="112" actId="20577"/>
          <ac:spMkLst>
            <pc:docMk/>
            <pc:sldMk cId="1998652720" sldId="259"/>
            <ac:spMk id="16" creationId="{0CFE743F-8CAE-56B0-BF48-327420D26876}"/>
          </ac:spMkLst>
        </pc:spChg>
      </pc:sldChg>
      <pc:sldChg chg="addSp modSp mod">
        <pc:chgData name="수영 김" userId="78f2ecea5f65f696" providerId="LiveId" clId="{88C44CD5-43FA-9D46-8480-E4918E0542F5}" dt="2023-11-18T15:38:29.475" v="621" actId="20577"/>
        <pc:sldMkLst>
          <pc:docMk/>
          <pc:sldMk cId="3001973577" sldId="260"/>
        </pc:sldMkLst>
        <pc:graphicFrameChg chg="add mod modGraphic">
          <ac:chgData name="수영 김" userId="78f2ecea5f65f696" providerId="LiveId" clId="{88C44CD5-43FA-9D46-8480-E4918E0542F5}" dt="2023-11-18T15:38:29.475" v="621" actId="20577"/>
          <ac:graphicFrameMkLst>
            <pc:docMk/>
            <pc:sldMk cId="3001973577" sldId="260"/>
            <ac:graphicFrameMk id="4" creationId="{E62EA10F-8F08-7FC9-4531-34D1E015219E}"/>
          </ac:graphicFrameMkLst>
        </pc:graphicFrameChg>
        <pc:graphicFrameChg chg="mod modGraphic">
          <ac:chgData name="수영 김" userId="78f2ecea5f65f696" providerId="LiveId" clId="{88C44CD5-43FA-9D46-8480-E4918E0542F5}" dt="2023-11-18T15:36:43.160" v="397" actId="1076"/>
          <ac:graphicFrameMkLst>
            <pc:docMk/>
            <pc:sldMk cId="3001973577" sldId="260"/>
            <ac:graphicFrameMk id="5" creationId="{8A2CDFC6-D7F5-F83F-3C11-7F6A3BBFFE24}"/>
          </ac:graphicFrameMkLst>
        </pc:graphicFrameChg>
        <pc:picChg chg="mod">
          <ac:chgData name="수영 김" userId="78f2ecea5f65f696" providerId="LiveId" clId="{88C44CD5-43FA-9D46-8480-E4918E0542F5}" dt="2023-11-18T15:36:55.589" v="400" actId="1076"/>
          <ac:picMkLst>
            <pc:docMk/>
            <pc:sldMk cId="3001973577" sldId="260"/>
            <ac:picMk id="3074" creationId="{761AF761-BF11-DF2D-C14B-1A97E18D8128}"/>
          </ac:picMkLst>
        </pc:picChg>
        <pc:picChg chg="mod">
          <ac:chgData name="수영 김" userId="78f2ecea5f65f696" providerId="LiveId" clId="{88C44CD5-43FA-9D46-8480-E4918E0542F5}" dt="2023-11-18T15:36:55.589" v="400" actId="1076"/>
          <ac:picMkLst>
            <pc:docMk/>
            <pc:sldMk cId="3001973577" sldId="260"/>
            <ac:picMk id="3076" creationId="{AB3A721F-FD80-AFCE-323B-CF5EEF0C503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5177-00E3-42B4-9A80-2C6E42C895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CA8C4-E9C1-4C83-B717-87B32877ED7B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A5B431AC-B6E2-499C-A7F1-89D632F8CF52}" type="parTrans" cxnId="{BBD8F8BC-804C-4C5A-9D91-16917CB01686}">
      <dgm:prSet/>
      <dgm:spPr/>
      <dgm:t>
        <a:bodyPr/>
        <a:lstStyle/>
        <a:p>
          <a:endParaRPr lang="en-US"/>
        </a:p>
      </dgm:t>
    </dgm:pt>
    <dgm:pt modelId="{F9B07B43-E777-4A9A-A1DA-11214B9497E5}" type="sibTrans" cxnId="{BBD8F8BC-804C-4C5A-9D91-16917CB01686}">
      <dgm:prSet/>
      <dgm:spPr/>
      <dgm:t>
        <a:bodyPr/>
        <a:lstStyle/>
        <a:p>
          <a:endParaRPr lang="en-US"/>
        </a:p>
      </dgm:t>
    </dgm:pt>
    <dgm:pt modelId="{6B6662EA-B4D8-45D3-A7ED-DDF480C333FA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B6FF14CF-6D02-42C3-8981-5D314322E533}" type="parTrans" cxnId="{2D276AAD-F4C9-480B-A561-5C3FCA3E1662}">
      <dgm:prSet/>
      <dgm:spPr/>
      <dgm:t>
        <a:bodyPr/>
        <a:lstStyle/>
        <a:p>
          <a:endParaRPr lang="en-US"/>
        </a:p>
      </dgm:t>
    </dgm:pt>
    <dgm:pt modelId="{40062CCB-D33B-42EE-8C76-FE5C2C7E8863}" type="sibTrans" cxnId="{2D276AAD-F4C9-480B-A561-5C3FCA3E1662}">
      <dgm:prSet/>
      <dgm:spPr/>
      <dgm:t>
        <a:bodyPr/>
        <a:lstStyle/>
        <a:p>
          <a:endParaRPr lang="en-US"/>
        </a:p>
      </dgm:t>
    </dgm:pt>
    <dgm:pt modelId="{941D4C3D-3E31-4B4A-8B04-54EE33E69386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F9B2B66D-6533-4AD3-8CFD-264513446AC7}" type="parTrans" cxnId="{1C6CBB9C-F2B8-4FA4-8D8E-619A82B9B4EB}">
      <dgm:prSet/>
      <dgm:spPr/>
      <dgm:t>
        <a:bodyPr/>
        <a:lstStyle/>
        <a:p>
          <a:endParaRPr lang="en-US"/>
        </a:p>
      </dgm:t>
    </dgm:pt>
    <dgm:pt modelId="{34451E27-DC1C-4084-8564-0CB4C88AE463}" type="sibTrans" cxnId="{1C6CBB9C-F2B8-4FA4-8D8E-619A82B9B4EB}">
      <dgm:prSet/>
      <dgm:spPr/>
      <dgm:t>
        <a:bodyPr/>
        <a:lstStyle/>
        <a:p>
          <a:endParaRPr lang="en-US"/>
        </a:p>
      </dgm:t>
    </dgm:pt>
    <dgm:pt modelId="{C2E73AEB-740A-4245-B4F0-06738B4C0120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7F2A63D8-F05C-469C-BEE5-A98373B4EA72}" type="parTrans" cxnId="{AF7E45B1-9B7E-44ED-BD6F-B0AFACF5F4DE}">
      <dgm:prSet/>
      <dgm:spPr/>
      <dgm:t>
        <a:bodyPr/>
        <a:lstStyle/>
        <a:p>
          <a:endParaRPr lang="en-US"/>
        </a:p>
      </dgm:t>
    </dgm:pt>
    <dgm:pt modelId="{929266FA-058A-4FF6-86FF-672E5FEAF58C}" type="sibTrans" cxnId="{AF7E45B1-9B7E-44ED-BD6F-B0AFACF5F4DE}">
      <dgm:prSet/>
      <dgm:spPr/>
      <dgm:t>
        <a:bodyPr/>
        <a:lstStyle/>
        <a:p>
          <a:endParaRPr lang="en-US"/>
        </a:p>
      </dgm:t>
    </dgm:pt>
    <dgm:pt modelId="{4E36B245-87FF-4730-B483-1BF3F2557267}" type="pres">
      <dgm:prSet presAssocID="{52015177-00E3-42B4-9A80-2C6E42C895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232592-4B9B-4D0C-A292-2FD81749FFE9}" type="pres">
      <dgm:prSet presAssocID="{EF3CA8C4-E9C1-4C83-B717-87B32877ED7B}" presName="hierRoot1" presStyleCnt="0"/>
      <dgm:spPr/>
    </dgm:pt>
    <dgm:pt modelId="{4CD63A53-2115-4630-AC12-6EEE612D4871}" type="pres">
      <dgm:prSet presAssocID="{EF3CA8C4-E9C1-4C83-B717-87B32877ED7B}" presName="composite" presStyleCnt="0"/>
      <dgm:spPr/>
    </dgm:pt>
    <dgm:pt modelId="{7C539732-9ED4-43BB-8EB3-3982E55FE7F7}" type="pres">
      <dgm:prSet presAssocID="{EF3CA8C4-E9C1-4C83-B717-87B32877ED7B}" presName="background" presStyleLbl="node0" presStyleIdx="0" presStyleCnt="4"/>
      <dgm:spPr/>
    </dgm:pt>
    <dgm:pt modelId="{80957BD1-4BC4-48FD-87FC-AD61C3B6F219}" type="pres">
      <dgm:prSet presAssocID="{EF3CA8C4-E9C1-4C83-B717-87B32877ED7B}" presName="text" presStyleLbl="fgAcc0" presStyleIdx="0" presStyleCnt="4">
        <dgm:presLayoutVars>
          <dgm:chPref val="3"/>
        </dgm:presLayoutVars>
      </dgm:prSet>
      <dgm:spPr/>
    </dgm:pt>
    <dgm:pt modelId="{A7C567F1-4119-40CA-B547-14E98C9F2678}" type="pres">
      <dgm:prSet presAssocID="{EF3CA8C4-E9C1-4C83-B717-87B32877ED7B}" presName="hierChild2" presStyleCnt="0"/>
      <dgm:spPr/>
    </dgm:pt>
    <dgm:pt modelId="{C2F7EC74-39E5-43B1-8FE1-26B0182FF657}" type="pres">
      <dgm:prSet presAssocID="{6B6662EA-B4D8-45D3-A7ED-DDF480C333FA}" presName="hierRoot1" presStyleCnt="0"/>
      <dgm:spPr/>
    </dgm:pt>
    <dgm:pt modelId="{2248D895-F8E4-4D94-B805-9C34AC654A3D}" type="pres">
      <dgm:prSet presAssocID="{6B6662EA-B4D8-45D3-A7ED-DDF480C333FA}" presName="composite" presStyleCnt="0"/>
      <dgm:spPr/>
    </dgm:pt>
    <dgm:pt modelId="{919438E2-FAE6-4C8C-9B0C-67B79F5B01CF}" type="pres">
      <dgm:prSet presAssocID="{6B6662EA-B4D8-45D3-A7ED-DDF480C333FA}" presName="background" presStyleLbl="node0" presStyleIdx="1" presStyleCnt="4"/>
      <dgm:spPr/>
    </dgm:pt>
    <dgm:pt modelId="{CC82ECB7-C132-458D-BDB2-10D0BE52BA5D}" type="pres">
      <dgm:prSet presAssocID="{6B6662EA-B4D8-45D3-A7ED-DDF480C333FA}" presName="text" presStyleLbl="fgAcc0" presStyleIdx="1" presStyleCnt="4">
        <dgm:presLayoutVars>
          <dgm:chPref val="3"/>
        </dgm:presLayoutVars>
      </dgm:prSet>
      <dgm:spPr/>
    </dgm:pt>
    <dgm:pt modelId="{5841A0EE-389A-4360-B924-B4C1A440A9DB}" type="pres">
      <dgm:prSet presAssocID="{6B6662EA-B4D8-45D3-A7ED-DDF480C333FA}" presName="hierChild2" presStyleCnt="0"/>
      <dgm:spPr/>
    </dgm:pt>
    <dgm:pt modelId="{33857093-C238-4FF9-A1A8-2DD65B6A1107}" type="pres">
      <dgm:prSet presAssocID="{941D4C3D-3E31-4B4A-8B04-54EE33E69386}" presName="hierRoot1" presStyleCnt="0"/>
      <dgm:spPr/>
    </dgm:pt>
    <dgm:pt modelId="{59136795-74B3-4A26-9F0F-3619C46EBA96}" type="pres">
      <dgm:prSet presAssocID="{941D4C3D-3E31-4B4A-8B04-54EE33E69386}" presName="composite" presStyleCnt="0"/>
      <dgm:spPr/>
    </dgm:pt>
    <dgm:pt modelId="{842608EE-D35A-4BFE-8A8E-F35CBE066904}" type="pres">
      <dgm:prSet presAssocID="{941D4C3D-3E31-4B4A-8B04-54EE33E69386}" presName="background" presStyleLbl="node0" presStyleIdx="2" presStyleCnt="4"/>
      <dgm:spPr/>
    </dgm:pt>
    <dgm:pt modelId="{9167E4A6-3974-401E-9527-B47F7D401134}" type="pres">
      <dgm:prSet presAssocID="{941D4C3D-3E31-4B4A-8B04-54EE33E69386}" presName="text" presStyleLbl="fgAcc0" presStyleIdx="2" presStyleCnt="4">
        <dgm:presLayoutVars>
          <dgm:chPref val="3"/>
        </dgm:presLayoutVars>
      </dgm:prSet>
      <dgm:spPr/>
    </dgm:pt>
    <dgm:pt modelId="{07CACE09-47E6-4B02-81D9-3A4336E4F912}" type="pres">
      <dgm:prSet presAssocID="{941D4C3D-3E31-4B4A-8B04-54EE33E69386}" presName="hierChild2" presStyleCnt="0"/>
      <dgm:spPr/>
    </dgm:pt>
    <dgm:pt modelId="{5301813D-458D-4CA2-8BB2-A0EAF5EF1F34}" type="pres">
      <dgm:prSet presAssocID="{C2E73AEB-740A-4245-B4F0-06738B4C0120}" presName="hierRoot1" presStyleCnt="0"/>
      <dgm:spPr/>
    </dgm:pt>
    <dgm:pt modelId="{4302E965-C306-486B-AE09-55DB85BFF2F9}" type="pres">
      <dgm:prSet presAssocID="{C2E73AEB-740A-4245-B4F0-06738B4C0120}" presName="composite" presStyleCnt="0"/>
      <dgm:spPr/>
    </dgm:pt>
    <dgm:pt modelId="{8C388312-C319-4A40-B764-8DFF4CAA0DA5}" type="pres">
      <dgm:prSet presAssocID="{C2E73AEB-740A-4245-B4F0-06738B4C0120}" presName="background" presStyleLbl="node0" presStyleIdx="3" presStyleCnt="4"/>
      <dgm:spPr/>
    </dgm:pt>
    <dgm:pt modelId="{FF0D9212-B0B6-4D67-B6D7-AFC386EFC3DA}" type="pres">
      <dgm:prSet presAssocID="{C2E73AEB-740A-4245-B4F0-06738B4C0120}" presName="text" presStyleLbl="fgAcc0" presStyleIdx="3" presStyleCnt="4">
        <dgm:presLayoutVars>
          <dgm:chPref val="3"/>
        </dgm:presLayoutVars>
      </dgm:prSet>
      <dgm:spPr/>
    </dgm:pt>
    <dgm:pt modelId="{BB9A1933-C895-4B42-A36B-63FA5802EB5B}" type="pres">
      <dgm:prSet presAssocID="{C2E73AEB-740A-4245-B4F0-06738B4C0120}" presName="hierChild2" presStyleCnt="0"/>
      <dgm:spPr/>
    </dgm:pt>
  </dgm:ptLst>
  <dgm:cxnLst>
    <dgm:cxn modelId="{7299F700-9E80-4657-A22B-7076FE25A1DB}" type="presOf" srcId="{941D4C3D-3E31-4B4A-8B04-54EE33E69386}" destId="{9167E4A6-3974-401E-9527-B47F7D401134}" srcOrd="0" destOrd="0" presId="urn:microsoft.com/office/officeart/2005/8/layout/hierarchy1"/>
    <dgm:cxn modelId="{CBEE516B-BD5E-4785-BC71-9E6606778E98}" type="presOf" srcId="{C2E73AEB-740A-4245-B4F0-06738B4C0120}" destId="{FF0D9212-B0B6-4D67-B6D7-AFC386EFC3DA}" srcOrd="0" destOrd="0" presId="urn:microsoft.com/office/officeart/2005/8/layout/hierarchy1"/>
    <dgm:cxn modelId="{6F1D188B-8339-4DA5-BC4A-B59B117C0C76}" type="presOf" srcId="{EF3CA8C4-E9C1-4C83-B717-87B32877ED7B}" destId="{80957BD1-4BC4-48FD-87FC-AD61C3B6F219}" srcOrd="0" destOrd="0" presId="urn:microsoft.com/office/officeart/2005/8/layout/hierarchy1"/>
    <dgm:cxn modelId="{1C6CBB9C-F2B8-4FA4-8D8E-619A82B9B4EB}" srcId="{52015177-00E3-42B4-9A80-2C6E42C89541}" destId="{941D4C3D-3E31-4B4A-8B04-54EE33E69386}" srcOrd="2" destOrd="0" parTransId="{F9B2B66D-6533-4AD3-8CFD-264513446AC7}" sibTransId="{34451E27-DC1C-4084-8564-0CB4C88AE463}"/>
    <dgm:cxn modelId="{2D276AAD-F4C9-480B-A561-5C3FCA3E1662}" srcId="{52015177-00E3-42B4-9A80-2C6E42C89541}" destId="{6B6662EA-B4D8-45D3-A7ED-DDF480C333FA}" srcOrd="1" destOrd="0" parTransId="{B6FF14CF-6D02-42C3-8981-5D314322E533}" sibTransId="{40062CCB-D33B-42EE-8C76-FE5C2C7E8863}"/>
    <dgm:cxn modelId="{AF7E45B1-9B7E-44ED-BD6F-B0AFACF5F4DE}" srcId="{52015177-00E3-42B4-9A80-2C6E42C89541}" destId="{C2E73AEB-740A-4245-B4F0-06738B4C0120}" srcOrd="3" destOrd="0" parTransId="{7F2A63D8-F05C-469C-BEE5-A98373B4EA72}" sibTransId="{929266FA-058A-4FF6-86FF-672E5FEAF58C}"/>
    <dgm:cxn modelId="{BBD8F8BC-804C-4C5A-9D91-16917CB01686}" srcId="{52015177-00E3-42B4-9A80-2C6E42C89541}" destId="{EF3CA8C4-E9C1-4C83-B717-87B32877ED7B}" srcOrd="0" destOrd="0" parTransId="{A5B431AC-B6E2-499C-A7F1-89D632F8CF52}" sibTransId="{F9B07B43-E777-4A9A-A1DA-11214B9497E5}"/>
    <dgm:cxn modelId="{BB4BEECB-E15C-4FC6-8047-432C4A21DAF5}" type="presOf" srcId="{6B6662EA-B4D8-45D3-A7ED-DDF480C333FA}" destId="{CC82ECB7-C132-458D-BDB2-10D0BE52BA5D}" srcOrd="0" destOrd="0" presId="urn:microsoft.com/office/officeart/2005/8/layout/hierarchy1"/>
    <dgm:cxn modelId="{F049F0E2-05B3-4BA6-B2D6-4B62D98BAC4D}" type="presOf" srcId="{52015177-00E3-42B4-9A80-2C6E42C89541}" destId="{4E36B245-87FF-4730-B483-1BF3F2557267}" srcOrd="0" destOrd="0" presId="urn:microsoft.com/office/officeart/2005/8/layout/hierarchy1"/>
    <dgm:cxn modelId="{4C1A4821-974F-4C02-BB8E-CDBC6064BF37}" type="presParOf" srcId="{4E36B245-87FF-4730-B483-1BF3F2557267}" destId="{CB232592-4B9B-4D0C-A292-2FD81749FFE9}" srcOrd="0" destOrd="0" presId="urn:microsoft.com/office/officeart/2005/8/layout/hierarchy1"/>
    <dgm:cxn modelId="{106A1CFA-F71C-4893-BE36-281BE9CBB9EA}" type="presParOf" srcId="{CB232592-4B9B-4D0C-A292-2FD81749FFE9}" destId="{4CD63A53-2115-4630-AC12-6EEE612D4871}" srcOrd="0" destOrd="0" presId="urn:microsoft.com/office/officeart/2005/8/layout/hierarchy1"/>
    <dgm:cxn modelId="{2D88AAA3-67BB-4D87-9F60-D77531460975}" type="presParOf" srcId="{4CD63A53-2115-4630-AC12-6EEE612D4871}" destId="{7C539732-9ED4-43BB-8EB3-3982E55FE7F7}" srcOrd="0" destOrd="0" presId="urn:microsoft.com/office/officeart/2005/8/layout/hierarchy1"/>
    <dgm:cxn modelId="{A9914BBA-15F6-4424-A56A-666230BD3326}" type="presParOf" srcId="{4CD63A53-2115-4630-AC12-6EEE612D4871}" destId="{80957BD1-4BC4-48FD-87FC-AD61C3B6F219}" srcOrd="1" destOrd="0" presId="urn:microsoft.com/office/officeart/2005/8/layout/hierarchy1"/>
    <dgm:cxn modelId="{FAE79615-85C0-4EE4-BEC4-2482C4F303AE}" type="presParOf" srcId="{CB232592-4B9B-4D0C-A292-2FD81749FFE9}" destId="{A7C567F1-4119-40CA-B547-14E98C9F2678}" srcOrd="1" destOrd="0" presId="urn:microsoft.com/office/officeart/2005/8/layout/hierarchy1"/>
    <dgm:cxn modelId="{7089D404-A6AE-40E2-89CC-B3444F0C7A41}" type="presParOf" srcId="{4E36B245-87FF-4730-B483-1BF3F2557267}" destId="{C2F7EC74-39E5-43B1-8FE1-26B0182FF657}" srcOrd="1" destOrd="0" presId="urn:microsoft.com/office/officeart/2005/8/layout/hierarchy1"/>
    <dgm:cxn modelId="{48F424CD-8104-4437-9F94-1C886D85C3B1}" type="presParOf" srcId="{C2F7EC74-39E5-43B1-8FE1-26B0182FF657}" destId="{2248D895-F8E4-4D94-B805-9C34AC654A3D}" srcOrd="0" destOrd="0" presId="urn:microsoft.com/office/officeart/2005/8/layout/hierarchy1"/>
    <dgm:cxn modelId="{3B32D1C7-197C-4AB7-BC2D-1F158D480AFA}" type="presParOf" srcId="{2248D895-F8E4-4D94-B805-9C34AC654A3D}" destId="{919438E2-FAE6-4C8C-9B0C-67B79F5B01CF}" srcOrd="0" destOrd="0" presId="urn:microsoft.com/office/officeart/2005/8/layout/hierarchy1"/>
    <dgm:cxn modelId="{4A38F6B9-BEB9-4ECC-8F40-BCAAB69BBD94}" type="presParOf" srcId="{2248D895-F8E4-4D94-B805-9C34AC654A3D}" destId="{CC82ECB7-C132-458D-BDB2-10D0BE52BA5D}" srcOrd="1" destOrd="0" presId="urn:microsoft.com/office/officeart/2005/8/layout/hierarchy1"/>
    <dgm:cxn modelId="{BDCCA8ED-EAB2-4327-B70D-239DBA8CFAAF}" type="presParOf" srcId="{C2F7EC74-39E5-43B1-8FE1-26B0182FF657}" destId="{5841A0EE-389A-4360-B924-B4C1A440A9DB}" srcOrd="1" destOrd="0" presId="urn:microsoft.com/office/officeart/2005/8/layout/hierarchy1"/>
    <dgm:cxn modelId="{C5797915-CD80-491F-9F11-DC3B16621E4B}" type="presParOf" srcId="{4E36B245-87FF-4730-B483-1BF3F2557267}" destId="{33857093-C238-4FF9-A1A8-2DD65B6A1107}" srcOrd="2" destOrd="0" presId="urn:microsoft.com/office/officeart/2005/8/layout/hierarchy1"/>
    <dgm:cxn modelId="{38FD4A43-A7B5-440C-99B3-1168F670D532}" type="presParOf" srcId="{33857093-C238-4FF9-A1A8-2DD65B6A1107}" destId="{59136795-74B3-4A26-9F0F-3619C46EBA96}" srcOrd="0" destOrd="0" presId="urn:microsoft.com/office/officeart/2005/8/layout/hierarchy1"/>
    <dgm:cxn modelId="{0A3C1B7A-D4DA-47AD-9700-373B65367A9A}" type="presParOf" srcId="{59136795-74B3-4A26-9F0F-3619C46EBA96}" destId="{842608EE-D35A-4BFE-8A8E-F35CBE066904}" srcOrd="0" destOrd="0" presId="urn:microsoft.com/office/officeart/2005/8/layout/hierarchy1"/>
    <dgm:cxn modelId="{E4D56664-A722-4D23-A8C2-7BF8260163A3}" type="presParOf" srcId="{59136795-74B3-4A26-9F0F-3619C46EBA96}" destId="{9167E4A6-3974-401E-9527-B47F7D401134}" srcOrd="1" destOrd="0" presId="urn:microsoft.com/office/officeart/2005/8/layout/hierarchy1"/>
    <dgm:cxn modelId="{C1ECE513-2611-4649-A0E3-DA09D9D20330}" type="presParOf" srcId="{33857093-C238-4FF9-A1A8-2DD65B6A1107}" destId="{07CACE09-47E6-4B02-81D9-3A4336E4F912}" srcOrd="1" destOrd="0" presId="urn:microsoft.com/office/officeart/2005/8/layout/hierarchy1"/>
    <dgm:cxn modelId="{B1D3BB2B-479D-455A-B1F0-A808218DEA3F}" type="presParOf" srcId="{4E36B245-87FF-4730-B483-1BF3F2557267}" destId="{5301813D-458D-4CA2-8BB2-A0EAF5EF1F34}" srcOrd="3" destOrd="0" presId="urn:microsoft.com/office/officeart/2005/8/layout/hierarchy1"/>
    <dgm:cxn modelId="{DFBBA516-D96A-43E5-9F1C-D91313A22B6E}" type="presParOf" srcId="{5301813D-458D-4CA2-8BB2-A0EAF5EF1F34}" destId="{4302E965-C306-486B-AE09-55DB85BFF2F9}" srcOrd="0" destOrd="0" presId="urn:microsoft.com/office/officeart/2005/8/layout/hierarchy1"/>
    <dgm:cxn modelId="{15E7837A-81C8-4ECB-BE1D-2726D490AB4A}" type="presParOf" srcId="{4302E965-C306-486B-AE09-55DB85BFF2F9}" destId="{8C388312-C319-4A40-B764-8DFF4CAA0DA5}" srcOrd="0" destOrd="0" presId="urn:microsoft.com/office/officeart/2005/8/layout/hierarchy1"/>
    <dgm:cxn modelId="{2C6593D7-4C9F-4D9A-8D86-5E763E7BC89A}" type="presParOf" srcId="{4302E965-C306-486B-AE09-55DB85BFF2F9}" destId="{FF0D9212-B0B6-4D67-B6D7-AFC386EFC3DA}" srcOrd="1" destOrd="0" presId="urn:microsoft.com/office/officeart/2005/8/layout/hierarchy1"/>
    <dgm:cxn modelId="{DDC854BA-905A-4957-AC14-2B322B94C2B2}" type="presParOf" srcId="{5301813D-458D-4CA2-8BB2-A0EAF5EF1F34}" destId="{BB9A1933-C895-4B42-A36B-63FA5802EB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9732-9ED4-43BB-8EB3-3982E55FE7F7}">
      <dsp:nvSpPr>
        <dsp:cNvPr id="0" name=""/>
        <dsp:cNvSpPr/>
      </dsp:nvSpPr>
      <dsp:spPr>
        <a:xfrm>
          <a:off x="3080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57BD1-4BC4-48FD-87FC-AD61C3B6F219}">
      <dsp:nvSpPr>
        <dsp:cNvPr id="0" name=""/>
        <dsp:cNvSpPr/>
      </dsp:nvSpPr>
      <dsp:spPr>
        <a:xfrm>
          <a:off x="247486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88396" y="723295"/>
        <a:ext cx="2117829" cy="1314957"/>
      </dsp:txXfrm>
    </dsp:sp>
    <dsp:sp modelId="{919438E2-FAE6-4C8C-9B0C-67B79F5B01CF}">
      <dsp:nvSpPr>
        <dsp:cNvPr id="0" name=""/>
        <dsp:cNvSpPr/>
      </dsp:nvSpPr>
      <dsp:spPr>
        <a:xfrm>
          <a:off x="2691541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ECB7-C132-458D-BDB2-10D0BE52BA5D}">
      <dsp:nvSpPr>
        <dsp:cNvPr id="0" name=""/>
        <dsp:cNvSpPr/>
      </dsp:nvSpPr>
      <dsp:spPr>
        <a:xfrm>
          <a:off x="2935947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976857" y="723295"/>
        <a:ext cx="2117829" cy="1314957"/>
      </dsp:txXfrm>
    </dsp:sp>
    <dsp:sp modelId="{842608EE-D35A-4BFE-8A8E-F35CBE066904}">
      <dsp:nvSpPr>
        <dsp:cNvPr id="0" name=""/>
        <dsp:cNvSpPr/>
      </dsp:nvSpPr>
      <dsp:spPr>
        <a:xfrm>
          <a:off x="5380002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7E4A6-3974-401E-9527-B47F7D401134}">
      <dsp:nvSpPr>
        <dsp:cNvPr id="0" name=""/>
        <dsp:cNvSpPr/>
      </dsp:nvSpPr>
      <dsp:spPr>
        <a:xfrm>
          <a:off x="5624408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5665318" y="723295"/>
        <a:ext cx="2117829" cy="1314957"/>
      </dsp:txXfrm>
    </dsp:sp>
    <dsp:sp modelId="{8C388312-C319-4A40-B764-8DFF4CAA0DA5}">
      <dsp:nvSpPr>
        <dsp:cNvPr id="0" name=""/>
        <dsp:cNvSpPr/>
      </dsp:nvSpPr>
      <dsp:spPr>
        <a:xfrm>
          <a:off x="8068463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D9212-B0B6-4D67-B6D7-AFC386EFC3DA}">
      <dsp:nvSpPr>
        <dsp:cNvPr id="0" name=""/>
        <dsp:cNvSpPr/>
      </dsp:nvSpPr>
      <dsp:spPr>
        <a:xfrm>
          <a:off x="8312869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8353779" y="723295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2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A82689-0B03-C205-0502-DA2A0759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135" y="2110882"/>
            <a:ext cx="3971495" cy="135602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이상한채팅</a:t>
            </a:r>
            <a:br>
              <a:rPr lang="en-US" altLang="ko-KR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29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StrangeChat</a:t>
            </a:r>
            <a:endParaRPr lang="ko-KR" altLang="en-US" sz="29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DA3AE3-7CC8-07D8-F4BE-138DC24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95" y="3506687"/>
            <a:ext cx="3055712" cy="845046"/>
          </a:xfrm>
        </p:spPr>
        <p:txBody>
          <a:bodyPr>
            <a:no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김수영   박지은   이수진   황태윤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469806A8-2A86-0C1E-095E-943AC25A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4" y="946910"/>
            <a:ext cx="4867148" cy="48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CFF3124E-72EC-AB1A-93C6-415716B578E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8730544"/>
              </p:ext>
            </p:extLst>
          </p:nvPr>
        </p:nvGraphicFramePr>
        <p:xfrm>
          <a:off x="838200" y="1524699"/>
          <a:ext cx="10515600" cy="252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 - Free communications icons">
            <a:extLst>
              <a:ext uri="{FF2B5EF4-FFF2-40B4-BE49-F238E27FC236}">
                <a16:creationId xmlns:a16="http://schemas.microsoft.com/office/drawing/2014/main" id="{31ECFE90-EAC0-6B49-342B-3276AF59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03" y="3934410"/>
            <a:ext cx="1712253" cy="17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pection - Free industry icons">
            <a:extLst>
              <a:ext uri="{FF2B5EF4-FFF2-40B4-BE49-F238E27FC236}">
                <a16:creationId xmlns:a16="http://schemas.microsoft.com/office/drawing/2014/main" id="{2AEECBAE-D38C-6064-318A-CD5562FB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37" y="3898639"/>
            <a:ext cx="1748023" cy="17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- Free computer icons">
            <a:extLst>
              <a:ext uri="{FF2B5EF4-FFF2-40B4-BE49-F238E27FC236}">
                <a16:creationId xmlns:a16="http://schemas.microsoft.com/office/drawing/2014/main" id="{F27BA777-FC19-7E9D-EF29-8DB72250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1" y="3796366"/>
            <a:ext cx="1903446" cy="19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urn back - Free arrows icons">
            <a:extLst>
              <a:ext uri="{FF2B5EF4-FFF2-40B4-BE49-F238E27FC236}">
                <a16:creationId xmlns:a16="http://schemas.microsoft.com/office/drawing/2014/main" id="{20F082C5-3BD9-8881-8F52-0B0413B1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97" y="3796366"/>
            <a:ext cx="1782148" cy="17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203045-D663-5BDF-FE0F-F80F1E971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9748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7D7522-2827-EF90-4A28-4C78F23D19AB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차례</a:t>
            </a:r>
          </a:p>
        </p:txBody>
      </p:sp>
    </p:spTree>
    <p:extLst>
      <p:ext uri="{BB962C8B-B14F-4D97-AF65-F5344CB8AC3E}">
        <p14:creationId xmlns:p14="http://schemas.microsoft.com/office/powerpoint/2010/main" val="403590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4B6A78-B0B0-1FB0-D0BF-2F82710E6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272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5ACF4A-23CF-6A60-E9D7-324F8EFAAA6C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목적</a:t>
            </a:r>
          </a:p>
        </p:txBody>
      </p:sp>
      <p:pic>
        <p:nvPicPr>
          <p:cNvPr id="2050" name="Picture 2" descr="Java - Free logo icons">
            <a:extLst>
              <a:ext uri="{FF2B5EF4-FFF2-40B4-BE49-F238E27FC236}">
                <a16:creationId xmlns:a16="http://schemas.microsoft.com/office/drawing/2014/main" id="{996EC6E7-4160-BC98-5438-EC153F837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1965820"/>
            <a:ext cx="1463180" cy="14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operation - Free business icons">
            <a:extLst>
              <a:ext uri="{FF2B5EF4-FFF2-40B4-BE49-F238E27FC236}">
                <a16:creationId xmlns:a16="http://schemas.microsoft.com/office/drawing/2014/main" id="{55625E5F-6D8C-E93C-D053-5506DDAA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4020424"/>
            <a:ext cx="1392572" cy="13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EC9316-F116-A3D4-E703-7FC88F0E3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9051"/>
              </p:ext>
            </p:extLst>
          </p:nvPr>
        </p:nvGraphicFramePr>
        <p:xfrm>
          <a:off x="3810464" y="2057400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CRUD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통신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총체적 학습 내용 적용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TCP/IP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A0D2D7-EB45-B0D2-8988-13BD6940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47639"/>
              </p:ext>
            </p:extLst>
          </p:nvPr>
        </p:nvGraphicFramePr>
        <p:xfrm>
          <a:off x="3810464" y="4020424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기능별 객체 분리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Git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도입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방식 체화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툴 적용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5715E8-74CF-BA4A-0B00-5C5744C83E69}"/>
              </a:ext>
            </a:extLst>
          </p:cNvPr>
          <p:cNvSpPr/>
          <p:nvPr/>
        </p:nvSpPr>
        <p:spPr>
          <a:xfrm>
            <a:off x="5150840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1C1671-7B9F-E99C-85D2-0ECEC8CCC24B}"/>
              </a:ext>
            </a:extLst>
          </p:cNvPr>
          <p:cNvSpPr/>
          <p:nvPr/>
        </p:nvSpPr>
        <p:spPr>
          <a:xfrm>
            <a:off x="8363823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A69287A-F258-81EA-B5C2-FC6937FB71BB}"/>
              </a:ext>
            </a:extLst>
          </p:cNvPr>
          <p:cNvSpPr/>
          <p:nvPr/>
        </p:nvSpPr>
        <p:spPr>
          <a:xfrm>
            <a:off x="5150840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8176A8D-825F-EAA0-E47D-821F727430C1}"/>
              </a:ext>
            </a:extLst>
          </p:cNvPr>
          <p:cNvSpPr/>
          <p:nvPr/>
        </p:nvSpPr>
        <p:spPr>
          <a:xfrm>
            <a:off x="8326071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653060-E9A8-07F4-3388-79A046F1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7959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C21EC5-D533-170E-8A2A-74CBBBFAFEF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A8C0422-FFF9-2D0A-17A4-E26A2856EDE6}"/>
              </a:ext>
            </a:extLst>
          </p:cNvPr>
          <p:cNvSpPr/>
          <p:nvPr/>
        </p:nvSpPr>
        <p:spPr>
          <a:xfrm>
            <a:off x="1234112" y="2170651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17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금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Socket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통신 예제 탐색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GitHub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환경 구축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8AD836AD-E76F-3DAA-2346-0DD6818C1866}"/>
              </a:ext>
            </a:extLst>
          </p:cNvPr>
          <p:cNvSpPr/>
          <p:nvPr/>
        </p:nvSpPr>
        <p:spPr>
          <a:xfrm>
            <a:off x="4027646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18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토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 아이디어 기획</a:t>
            </a:r>
            <a:endParaRPr lang="en-US" altLang="ko-KR" sz="20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 전략 수립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BA4D3CD-FC8B-06E1-009B-E968D1EFD04B}"/>
              </a:ext>
            </a:extLst>
          </p:cNvPr>
          <p:cNvSpPr/>
          <p:nvPr/>
        </p:nvSpPr>
        <p:spPr>
          <a:xfrm>
            <a:off x="7545431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예제 학습을 통한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아이디어 구체화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32753857-5BAE-B444-4AF2-C6F2D4BB26F4}"/>
              </a:ext>
            </a:extLst>
          </p:cNvPr>
          <p:cNvSpPr/>
          <p:nvPr/>
        </p:nvSpPr>
        <p:spPr>
          <a:xfrm>
            <a:off x="4027646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테스트 이후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보완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EF96D8E4-5870-0313-C249-136E5A36C533}"/>
              </a:ext>
            </a:extLst>
          </p:cNvPr>
          <p:cNvSpPr/>
          <p:nvPr/>
        </p:nvSpPr>
        <p:spPr>
          <a:xfrm>
            <a:off x="7545430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수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구현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발표 준비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0CFE743F-8CAE-56B0-BF48-327420D26876}"/>
              </a:ext>
            </a:extLst>
          </p:cNvPr>
          <p:cNvSpPr/>
          <p:nvPr/>
        </p:nvSpPr>
        <p:spPr>
          <a:xfrm>
            <a:off x="1234112" y="3965895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기본 기능 구현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점검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5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D1545C-83F2-903E-96C1-1A69BF7F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216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16D2F4-C256-75CF-151E-8413720AF826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기능</a:t>
            </a:r>
          </a:p>
        </p:txBody>
      </p:sp>
      <p:pic>
        <p:nvPicPr>
          <p:cNvPr id="3074" name="Picture 2" descr="Server - Free computer icons">
            <a:extLst>
              <a:ext uri="{FF2B5EF4-FFF2-40B4-BE49-F238E27FC236}">
                <a16:creationId xmlns:a16="http://schemas.microsoft.com/office/drawing/2014/main" id="{761AF761-BF11-DF2D-C14B-1A97E18D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6" y="1930167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 - Free computer icons">
            <a:extLst>
              <a:ext uri="{FF2B5EF4-FFF2-40B4-BE49-F238E27FC236}">
                <a16:creationId xmlns:a16="http://schemas.microsoft.com/office/drawing/2014/main" id="{AB3A721F-FD80-AFCE-323B-CF5EEF0C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7" y="4144700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2CDFC6-D7F5-F83F-3C11-7F6A3BBF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76922"/>
              </p:ext>
            </p:extLst>
          </p:nvPr>
        </p:nvGraphicFramePr>
        <p:xfrm>
          <a:off x="3810464" y="2257698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사용자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·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채팅 정보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클라이언트 통신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HashMap + CSV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2EA10F-8F08-7FC9-4531-34D1E0152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73170"/>
              </p:ext>
            </p:extLst>
          </p:nvPr>
        </p:nvGraphicFramePr>
        <p:xfrm>
          <a:off x="3810464" y="4365173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GUI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멀티 스레드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Swing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Thread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EEA891-DF50-32CA-F4A6-B08AF4BE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1560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1ED9ED-2CAF-2F42-2A9C-FAB3BB528C4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기능</a:t>
            </a:r>
          </a:p>
        </p:txBody>
      </p:sp>
      <p:pic>
        <p:nvPicPr>
          <p:cNvPr id="1026" name="Picture 2" descr="Save file - Free arrows icons">
            <a:extLst>
              <a:ext uri="{FF2B5EF4-FFF2-40B4-BE49-F238E27FC236}">
                <a16:creationId xmlns:a16="http://schemas.microsoft.com/office/drawing/2014/main" id="{3EA42FC3-A1F6-9320-256C-AE4FDC06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17" y="1801535"/>
            <a:ext cx="1879134" cy="18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 - Free computer icons">
            <a:extLst>
              <a:ext uri="{FF2B5EF4-FFF2-40B4-BE49-F238E27FC236}">
                <a16:creationId xmlns:a16="http://schemas.microsoft.com/office/drawing/2014/main" id="{D4E59722-CA26-BE2E-1D1E-9515864A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85" y="1964265"/>
            <a:ext cx="1709257" cy="1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and window - Free computer icons">
            <a:extLst>
              <a:ext uri="{FF2B5EF4-FFF2-40B4-BE49-F238E27FC236}">
                <a16:creationId xmlns:a16="http://schemas.microsoft.com/office/drawing/2014/main" id="{D25EC93E-0063-7166-B7DE-0263D5AD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553" y="1971412"/>
            <a:ext cx="1709257" cy="1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E18AF0-0BF4-A7D8-AE29-04D42076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46038"/>
              </p:ext>
            </p:extLst>
          </p:nvPr>
        </p:nvGraphicFramePr>
        <p:xfrm>
          <a:off x="755010" y="4061524"/>
          <a:ext cx="103604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46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45346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  <a:gridCol w="3453468">
                  <a:extLst>
                    <a:ext uri="{9D8B030D-6E8A-4147-A177-3AD203B41FA5}">
                      <a16:colId xmlns:a16="http://schemas.microsoft.com/office/drawing/2014/main" val="2289383632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파일  입출력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GUI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HashMap + CSV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Swing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라이브러리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3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1F5426-E872-40B8-F03C-AA8EFB8C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64878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04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139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G마켓 산스 TTF Bold</vt:lpstr>
      <vt:lpstr>G마켓 산스 TTF Medium</vt:lpstr>
      <vt:lpstr>Malgun Gothic Semilight</vt:lpstr>
      <vt:lpstr>Noto Sans CJK KR Bold</vt:lpstr>
      <vt:lpstr>Noto Sans CJK KR Medium</vt:lpstr>
      <vt:lpstr>Arial</vt:lpstr>
      <vt:lpstr>SketchyVTI</vt:lpstr>
      <vt:lpstr>이상한채팅 StrangeChat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이상한채팅</dc:title>
  <dc:creator>수영 김</dc:creator>
  <cp:lastModifiedBy>수영 김</cp:lastModifiedBy>
  <cp:revision>1</cp:revision>
  <dcterms:created xsi:type="dcterms:W3CDTF">2023-11-17T08:11:58Z</dcterms:created>
  <dcterms:modified xsi:type="dcterms:W3CDTF">2023-11-22T12:07:10Z</dcterms:modified>
</cp:coreProperties>
</file>