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84" r:id="rId11"/>
    <p:sldId id="285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98A09-640B-4E05-9CC3-756458F00C8F}" v="88" dt="2023-11-22T14:39:2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영 김" userId="78f2ecea5f65f696" providerId="LiveId" clId="{25398A09-640B-4E05-9CC3-756458F00C8F}"/>
    <pc:docChg chg="undo custSel addSld modSld">
      <pc:chgData name="수영 김" userId="78f2ecea5f65f696" providerId="LiveId" clId="{25398A09-640B-4E05-9CC3-756458F00C8F}" dt="2023-11-22T14:42:40.726" v="504" actId="14100"/>
      <pc:docMkLst>
        <pc:docMk/>
      </pc:docMkLst>
      <pc:sldChg chg="modSp mod">
        <pc:chgData name="수영 김" userId="78f2ecea5f65f696" providerId="LiveId" clId="{25398A09-640B-4E05-9CC3-756458F00C8F}" dt="2023-11-22T14:29:22.885" v="419" actId="20577"/>
        <pc:sldMkLst>
          <pc:docMk/>
          <pc:sldMk cId="3001973577" sldId="260"/>
        </pc:sldMkLst>
        <pc:graphicFrameChg chg="mod modGraphic">
          <ac:chgData name="수영 김" userId="78f2ecea5f65f696" providerId="LiveId" clId="{25398A09-640B-4E05-9CC3-756458F00C8F}" dt="2023-11-22T14:29:22.885" v="419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mod modGraphic">
          <ac:chgData name="수영 김" userId="78f2ecea5f65f696" providerId="LiveId" clId="{25398A09-640B-4E05-9CC3-756458F00C8F}" dt="2023-11-22T14:29:12.853" v="398" actId="20577"/>
          <ac:graphicFrameMkLst>
            <pc:docMk/>
            <pc:sldMk cId="3001973577" sldId="260"/>
            <ac:graphicFrameMk id="5" creationId="{8A2CDFC6-D7F5-F83F-3C11-7F6A3BBFFE24}"/>
          </ac:graphicFrameMkLst>
        </pc:graphicFrameChg>
      </pc:sldChg>
      <pc:sldChg chg="modSp mod">
        <pc:chgData name="수영 김" userId="78f2ecea5f65f696" providerId="LiveId" clId="{25398A09-640B-4E05-9CC3-756458F00C8F}" dt="2023-11-22T13:47:55.233" v="1" actId="20577"/>
        <pc:sldMkLst>
          <pc:docMk/>
          <pc:sldMk cId="3007536971" sldId="261"/>
        </pc:sldMkLst>
        <pc:graphicFrameChg chg="modGraphic">
          <ac:chgData name="수영 김" userId="78f2ecea5f65f696" providerId="LiveId" clId="{25398A09-640B-4E05-9CC3-756458F00C8F}" dt="2023-11-22T13:47:55.233" v="1" actId="20577"/>
          <ac:graphicFrameMkLst>
            <pc:docMk/>
            <pc:sldMk cId="3007536971" sldId="261"/>
            <ac:graphicFrameMk id="4" creationId="{3BE18AF0-0BF4-A7D8-AE29-04D4207614A1}"/>
          </ac:graphicFrameMkLst>
        </pc:graphicFrameChg>
      </pc:sldChg>
      <pc:sldChg chg="addSp delSp modSp mod">
        <pc:chgData name="수영 김" userId="78f2ecea5f65f696" providerId="LiveId" clId="{25398A09-640B-4E05-9CC3-756458F00C8F}" dt="2023-11-22T14:25:50.436" v="257" actId="20577"/>
        <pc:sldMkLst>
          <pc:docMk/>
          <pc:sldMk cId="1255980416" sldId="262"/>
        </pc:sldMkLst>
        <pc:spChg chg="mod">
          <ac:chgData name="수영 김" userId="78f2ecea5f65f696" providerId="LiveId" clId="{25398A09-640B-4E05-9CC3-756458F00C8F}" dt="2023-11-22T14:25:50.436" v="257" actId="20577"/>
          <ac:spMkLst>
            <pc:docMk/>
            <pc:sldMk cId="1255980416" sldId="262"/>
            <ac:spMk id="9" creationId="{F8C4974E-C456-8795-7D10-5E1FC91B1093}"/>
          </ac:spMkLst>
        </pc:spChg>
        <pc:spChg chg="add del mod">
          <ac:chgData name="수영 김" userId="78f2ecea5f65f696" providerId="LiveId" clId="{25398A09-640B-4E05-9CC3-756458F00C8F}" dt="2023-11-22T14:25:24.820" v="250" actId="478"/>
          <ac:spMkLst>
            <pc:docMk/>
            <pc:sldMk cId="1255980416" sldId="262"/>
            <ac:spMk id="20" creationId="{A6F98C98-E336-CD6E-21B6-6EE5161CC684}"/>
          </ac:spMkLst>
        </pc:spChg>
      </pc:sldChg>
      <pc:sldChg chg="addSp modSp new mod">
        <pc:chgData name="수영 김" userId="78f2ecea5f65f696" providerId="LiveId" clId="{25398A09-640B-4E05-9CC3-756458F00C8F}" dt="2023-11-22T13:51:00.840" v="59"/>
        <pc:sldMkLst>
          <pc:docMk/>
          <pc:sldMk cId="1033223795" sldId="263"/>
        </pc:sldMkLst>
        <pc:spChg chg="add mod">
          <ac:chgData name="수영 김" userId="78f2ecea5f65f696" providerId="LiveId" clId="{25398A09-640B-4E05-9CC3-756458F00C8F}" dt="2023-11-22T13:51:00.840" v="59"/>
          <ac:spMkLst>
            <pc:docMk/>
            <pc:sldMk cId="1033223795" sldId="263"/>
            <ac:spMk id="3" creationId="{A8BD1443-C5D7-7A5C-FD4B-135A8585302C}"/>
          </ac:spMkLst>
        </pc:spChg>
        <pc:graphicFrameChg chg="add mod">
          <ac:chgData name="수영 김" userId="78f2ecea5f65f696" providerId="LiveId" clId="{25398A09-640B-4E05-9CC3-756458F00C8F}" dt="2023-11-22T13:48:16.263" v="3"/>
          <ac:graphicFrameMkLst>
            <pc:docMk/>
            <pc:sldMk cId="1033223795" sldId="263"/>
            <ac:graphicFrameMk id="2" creationId="{75CB6673-3B97-3AE9-E1D6-87FFA6DCAE57}"/>
          </ac:graphicFrameMkLst>
        </pc:graphicFrameChg>
        <pc:picChg chg="add mod">
          <ac:chgData name="수영 김" userId="78f2ecea5f65f696" providerId="LiveId" clId="{25398A09-640B-4E05-9CC3-756458F00C8F}" dt="2023-11-22T13:49:57.431" v="17" actId="1076"/>
          <ac:picMkLst>
            <pc:docMk/>
            <pc:sldMk cId="1033223795" sldId="263"/>
            <ac:picMk id="5" creationId="{482381E9-9928-6214-B110-B7134C5FBE61}"/>
          </ac:picMkLst>
        </pc:picChg>
      </pc:sldChg>
      <pc:sldChg chg="addSp delSp modSp new mod">
        <pc:chgData name="수영 김" userId="78f2ecea5f65f696" providerId="LiveId" clId="{25398A09-640B-4E05-9CC3-756458F00C8F}" dt="2023-11-22T13:56:35.638" v="75"/>
        <pc:sldMkLst>
          <pc:docMk/>
          <pc:sldMk cId="1113876964" sldId="264"/>
        </pc:sldMkLst>
        <pc:spChg chg="add del mod">
          <ac:chgData name="수영 김" userId="78f2ecea5f65f696" providerId="LiveId" clId="{25398A09-640B-4E05-9CC3-756458F00C8F}" dt="2023-11-22T13:56:35.050" v="74" actId="478"/>
          <ac:spMkLst>
            <pc:docMk/>
            <pc:sldMk cId="1113876964" sldId="264"/>
            <ac:spMk id="3" creationId="{8455C34B-0C64-B74D-4CA2-44A1663AC722}"/>
          </ac:spMkLst>
        </pc:spChg>
        <pc:spChg chg="add mod">
          <ac:chgData name="수영 김" userId="78f2ecea5f65f696" providerId="LiveId" clId="{25398A09-640B-4E05-9CC3-756458F00C8F}" dt="2023-11-22T13:56:35.638" v="75"/>
          <ac:spMkLst>
            <pc:docMk/>
            <pc:sldMk cId="1113876964" sldId="264"/>
            <ac:spMk id="8" creationId="{A17F88DD-55C8-E4AF-856B-CF6D40F85E53}"/>
          </ac:spMkLst>
        </pc:spChg>
        <pc:graphicFrameChg chg="add mod">
          <ac:chgData name="수영 김" userId="78f2ecea5f65f696" providerId="LiveId" clId="{25398A09-640B-4E05-9CC3-756458F00C8F}" dt="2023-11-22T13:50:12.854" v="19"/>
          <ac:graphicFrameMkLst>
            <pc:docMk/>
            <pc:sldMk cId="1113876964" sldId="264"/>
            <ac:graphicFrameMk id="2" creationId="{D0C71828-D4D5-64D3-73D3-94D978F2E31F}"/>
          </ac:graphicFrameMkLst>
        </pc:graphicFrameChg>
        <pc:picChg chg="add del">
          <ac:chgData name="수영 김" userId="78f2ecea5f65f696" providerId="LiveId" clId="{25398A09-640B-4E05-9CC3-756458F00C8F}" dt="2023-11-22T13:55:17.162" v="65" actId="478"/>
          <ac:picMkLst>
            <pc:docMk/>
            <pc:sldMk cId="1113876964" sldId="264"/>
            <ac:picMk id="5" creationId="{3F73ECCB-E9AE-3116-0940-0FFBAF55BEE9}"/>
          </ac:picMkLst>
        </pc:picChg>
        <pc:picChg chg="add mod">
          <ac:chgData name="수영 김" userId="78f2ecea5f65f696" providerId="LiveId" clId="{25398A09-640B-4E05-9CC3-756458F00C8F}" dt="2023-11-22T13:55:56.387" v="69" actId="1076"/>
          <ac:picMkLst>
            <pc:docMk/>
            <pc:sldMk cId="1113876964" sldId="264"/>
            <ac:picMk id="7" creationId="{D70E0525-4AF1-B15F-7B6E-49E287B13B7D}"/>
          </ac:picMkLst>
        </pc:picChg>
      </pc:sldChg>
      <pc:sldChg chg="addSp delSp modSp new mod">
        <pc:chgData name="수영 김" userId="78f2ecea5f65f696" providerId="LiveId" clId="{25398A09-640B-4E05-9CC3-756458F00C8F}" dt="2023-11-22T13:56:20.429" v="73" actId="1076"/>
        <pc:sldMkLst>
          <pc:docMk/>
          <pc:sldMk cId="999008140" sldId="265"/>
        </pc:sldMkLst>
        <pc:spChg chg="add mod">
          <ac:chgData name="수영 김" userId="78f2ecea5f65f696" providerId="LiveId" clId="{25398A09-640B-4E05-9CC3-756458F00C8F}" dt="2023-11-22T13:54:58.295" v="64"/>
          <ac:spMkLst>
            <pc:docMk/>
            <pc:sldMk cId="999008140" sldId="265"/>
            <ac:spMk id="3" creationId="{98BF1391-A4A0-70F7-F9B0-EB4D91E653F7}"/>
          </ac:spMkLst>
        </pc:spChg>
        <pc:graphicFrameChg chg="add mod">
          <ac:chgData name="수영 김" userId="78f2ecea5f65f696" providerId="LiveId" clId="{25398A09-640B-4E05-9CC3-756458F00C8F}" dt="2023-11-22T13:54:58.295" v="64"/>
          <ac:graphicFrameMkLst>
            <pc:docMk/>
            <pc:sldMk cId="999008140" sldId="265"/>
            <ac:graphicFrameMk id="2" creationId="{05EAD749-8CC2-F9E7-6BA8-F7EB9F1A47C4}"/>
          </ac:graphicFrameMkLst>
        </pc:graphicFrameChg>
        <pc:picChg chg="add del mod">
          <ac:chgData name="수영 김" userId="78f2ecea5f65f696" providerId="LiveId" clId="{25398A09-640B-4E05-9CC3-756458F00C8F}" dt="2023-11-22T13:56:17.945" v="71" actId="478"/>
          <ac:picMkLst>
            <pc:docMk/>
            <pc:sldMk cId="999008140" sldId="265"/>
            <ac:picMk id="5" creationId="{51B89A69-DBB2-10FC-33F0-6BA8CCD10C9C}"/>
          </ac:picMkLst>
        </pc:picChg>
        <pc:picChg chg="add mod">
          <ac:chgData name="수영 김" userId="78f2ecea5f65f696" providerId="LiveId" clId="{25398A09-640B-4E05-9CC3-756458F00C8F}" dt="2023-11-22T13:56:20.429" v="73" actId="1076"/>
          <ac:picMkLst>
            <pc:docMk/>
            <pc:sldMk cId="999008140" sldId="265"/>
            <ac:picMk id="7" creationId="{D2560DF7-D8FF-0EE5-CCFE-1CAC8C01ACD6}"/>
          </ac:picMkLst>
        </pc:picChg>
      </pc:sldChg>
      <pc:sldChg chg="addSp modSp new mod">
        <pc:chgData name="수영 김" userId="78f2ecea5f65f696" providerId="LiveId" clId="{25398A09-640B-4E05-9CC3-756458F00C8F}" dt="2023-11-22T13:57:30.712" v="91" actId="1076"/>
        <pc:sldMkLst>
          <pc:docMk/>
          <pc:sldMk cId="3385697425" sldId="266"/>
        </pc:sldMkLst>
        <pc:spChg chg="add mod">
          <ac:chgData name="수영 김" userId="78f2ecea5f65f696" providerId="LiveId" clId="{25398A09-640B-4E05-9CC3-756458F00C8F}" dt="2023-11-22T13:57:05.357" v="89"/>
          <ac:spMkLst>
            <pc:docMk/>
            <pc:sldMk cId="3385697425" sldId="266"/>
            <ac:spMk id="3" creationId="{90823EEA-AD34-CDAB-2661-9E76A1432CB9}"/>
          </ac:spMkLst>
        </pc:spChg>
        <pc:graphicFrameChg chg="add mod">
          <ac:chgData name="수영 김" userId="78f2ecea5f65f696" providerId="LiveId" clId="{25398A09-640B-4E05-9CC3-756458F00C8F}" dt="2023-11-22T13:57:00.278" v="77"/>
          <ac:graphicFrameMkLst>
            <pc:docMk/>
            <pc:sldMk cId="3385697425" sldId="266"/>
            <ac:graphicFrameMk id="2" creationId="{F6BC7496-2E8F-FFEB-FE4C-ACD3C98475CC}"/>
          </ac:graphicFrameMkLst>
        </pc:graphicFrameChg>
        <pc:picChg chg="add mod">
          <ac:chgData name="수영 김" userId="78f2ecea5f65f696" providerId="LiveId" clId="{25398A09-640B-4E05-9CC3-756458F00C8F}" dt="2023-11-22T13:57:30.712" v="91" actId="1076"/>
          <ac:picMkLst>
            <pc:docMk/>
            <pc:sldMk cId="3385697425" sldId="266"/>
            <ac:picMk id="5" creationId="{8EE306F0-2083-65F6-101B-FE2090B85EEC}"/>
          </ac:picMkLst>
        </pc:picChg>
      </pc:sldChg>
      <pc:sldChg chg="addSp modSp new mod">
        <pc:chgData name="수영 김" userId="78f2ecea5f65f696" providerId="LiveId" clId="{25398A09-640B-4E05-9CC3-756458F00C8F}" dt="2023-11-22T13:58:10.406" v="97"/>
        <pc:sldMkLst>
          <pc:docMk/>
          <pc:sldMk cId="650204586" sldId="267"/>
        </pc:sldMkLst>
        <pc:spChg chg="add mod">
          <ac:chgData name="수영 김" userId="78f2ecea5f65f696" providerId="LiveId" clId="{25398A09-640B-4E05-9CC3-756458F00C8F}" dt="2023-11-22T13:58:10.406" v="97"/>
          <ac:spMkLst>
            <pc:docMk/>
            <pc:sldMk cId="650204586" sldId="267"/>
            <ac:spMk id="5" creationId="{CC2C19A8-E93C-EA05-DB2D-3C845CD9676C}"/>
          </ac:spMkLst>
        </pc:spChg>
        <pc:graphicFrameChg chg="add mod">
          <ac:chgData name="수영 김" userId="78f2ecea5f65f696" providerId="LiveId" clId="{25398A09-640B-4E05-9CC3-756458F00C8F}" dt="2023-11-22T13:58:10.406" v="97"/>
          <ac:graphicFrameMkLst>
            <pc:docMk/>
            <pc:sldMk cId="650204586" sldId="267"/>
            <ac:graphicFrameMk id="4" creationId="{43F27248-92CE-7CF3-B968-825919516381}"/>
          </ac:graphicFrameMkLst>
        </pc:graphicFrameChg>
        <pc:picChg chg="add mod">
          <ac:chgData name="수영 김" userId="78f2ecea5f65f696" providerId="LiveId" clId="{25398A09-640B-4E05-9CC3-756458F00C8F}" dt="2023-11-22T13:58:06.778" v="96" actId="1076"/>
          <ac:picMkLst>
            <pc:docMk/>
            <pc:sldMk cId="650204586" sldId="267"/>
            <ac:picMk id="3" creationId="{9AAFA358-1744-886E-CD1D-5E0D8A7B9116}"/>
          </ac:picMkLst>
        </pc:picChg>
      </pc:sldChg>
      <pc:sldChg chg="addSp modSp new mod">
        <pc:chgData name="수영 김" userId="78f2ecea5f65f696" providerId="LiveId" clId="{25398A09-640B-4E05-9CC3-756458F00C8F}" dt="2023-11-22T13:59:12.714" v="101" actId="1076"/>
        <pc:sldMkLst>
          <pc:docMk/>
          <pc:sldMk cId="1454761320" sldId="268"/>
        </pc:sldMkLst>
        <pc:spChg chg="add mod">
          <ac:chgData name="수영 김" userId="78f2ecea5f65f696" providerId="LiveId" clId="{25398A09-640B-4E05-9CC3-756458F00C8F}" dt="2023-11-22T13:58:55.463" v="99"/>
          <ac:spMkLst>
            <pc:docMk/>
            <pc:sldMk cId="1454761320" sldId="268"/>
            <ac:spMk id="3" creationId="{D3A5B0AE-5229-B029-66E7-24B947B3DD32}"/>
          </ac:spMkLst>
        </pc:spChg>
        <pc:graphicFrameChg chg="add mod">
          <ac:chgData name="수영 김" userId="78f2ecea5f65f696" providerId="LiveId" clId="{25398A09-640B-4E05-9CC3-756458F00C8F}" dt="2023-11-22T13:58:55.463" v="99"/>
          <ac:graphicFrameMkLst>
            <pc:docMk/>
            <pc:sldMk cId="1454761320" sldId="268"/>
            <ac:graphicFrameMk id="2" creationId="{5BFA3D66-FE7B-F2AB-F4A8-0790DEB3C3A9}"/>
          </ac:graphicFrameMkLst>
        </pc:graphicFrameChg>
        <pc:picChg chg="add mod">
          <ac:chgData name="수영 김" userId="78f2ecea5f65f696" providerId="LiveId" clId="{25398A09-640B-4E05-9CC3-756458F00C8F}" dt="2023-11-22T13:59:12.714" v="101" actId="1076"/>
          <ac:picMkLst>
            <pc:docMk/>
            <pc:sldMk cId="1454761320" sldId="268"/>
            <ac:picMk id="5" creationId="{0353E21D-1AB3-DD7F-8184-16BC646EC778}"/>
          </ac:picMkLst>
        </pc:picChg>
      </pc:sldChg>
      <pc:sldChg chg="addSp modSp new mod">
        <pc:chgData name="수영 김" userId="78f2ecea5f65f696" providerId="LiveId" clId="{25398A09-640B-4E05-9CC3-756458F00C8F}" dt="2023-11-22T14:00:57.669" v="108" actId="1076"/>
        <pc:sldMkLst>
          <pc:docMk/>
          <pc:sldMk cId="4123971826" sldId="269"/>
        </pc:sldMkLst>
        <pc:spChg chg="add mod">
          <ac:chgData name="수영 김" userId="78f2ecea5f65f696" providerId="LiveId" clId="{25398A09-640B-4E05-9CC3-756458F00C8F}" dt="2023-11-22T14:00:53.255" v="107"/>
          <ac:spMkLst>
            <pc:docMk/>
            <pc:sldMk cId="4123971826" sldId="269"/>
            <ac:spMk id="5" creationId="{8C2DD552-F030-8B3B-C29B-D5BFC961FDA5}"/>
          </ac:spMkLst>
        </pc:spChg>
        <pc:graphicFrameChg chg="add mod">
          <ac:chgData name="수영 김" userId="78f2ecea5f65f696" providerId="LiveId" clId="{25398A09-640B-4E05-9CC3-756458F00C8F}" dt="2023-11-22T14:00:53.255" v="107"/>
          <ac:graphicFrameMkLst>
            <pc:docMk/>
            <pc:sldMk cId="4123971826" sldId="269"/>
            <ac:graphicFrameMk id="4" creationId="{99BD55BA-0DBC-6B27-3C06-CE6257395109}"/>
          </ac:graphicFrameMkLst>
        </pc:graphicFrameChg>
        <pc:picChg chg="add mod">
          <ac:chgData name="수영 김" userId="78f2ecea5f65f696" providerId="LiveId" clId="{25398A09-640B-4E05-9CC3-756458F00C8F}" dt="2023-11-22T14:00:57.669" v="108" actId="1076"/>
          <ac:picMkLst>
            <pc:docMk/>
            <pc:sldMk cId="4123971826" sldId="269"/>
            <ac:picMk id="3" creationId="{DC0D6D99-425A-99CD-E277-9BE05165693A}"/>
          </ac:picMkLst>
        </pc:picChg>
      </pc:sldChg>
      <pc:sldChg chg="addSp modSp new mod">
        <pc:chgData name="수영 김" userId="78f2ecea5f65f696" providerId="LiveId" clId="{25398A09-640B-4E05-9CC3-756458F00C8F}" dt="2023-11-22T14:01:38.993" v="115" actId="1076"/>
        <pc:sldMkLst>
          <pc:docMk/>
          <pc:sldMk cId="2422786815" sldId="270"/>
        </pc:sldMkLst>
        <pc:spChg chg="add mod">
          <ac:chgData name="수영 김" userId="78f2ecea5f65f696" providerId="LiveId" clId="{25398A09-640B-4E05-9CC3-756458F00C8F}" dt="2023-11-22T14:01:31.119" v="113"/>
          <ac:spMkLst>
            <pc:docMk/>
            <pc:sldMk cId="2422786815" sldId="270"/>
            <ac:spMk id="5" creationId="{0798BBF2-9456-5C07-30A1-EB8D6A99CD80}"/>
          </ac:spMkLst>
        </pc:spChg>
        <pc:graphicFrameChg chg="add mod">
          <ac:chgData name="수영 김" userId="78f2ecea5f65f696" providerId="LiveId" clId="{25398A09-640B-4E05-9CC3-756458F00C8F}" dt="2023-11-22T14:01:31.119" v="113"/>
          <ac:graphicFrameMkLst>
            <pc:docMk/>
            <pc:sldMk cId="2422786815" sldId="270"/>
            <ac:graphicFrameMk id="4" creationId="{2130C826-E22D-8429-085C-1BB64244B7C6}"/>
          </ac:graphicFrameMkLst>
        </pc:graphicFrameChg>
        <pc:picChg chg="add mod">
          <ac:chgData name="수영 김" userId="78f2ecea5f65f696" providerId="LiveId" clId="{25398A09-640B-4E05-9CC3-756458F00C8F}" dt="2023-11-22T14:01:38.993" v="115" actId="1076"/>
          <ac:picMkLst>
            <pc:docMk/>
            <pc:sldMk cId="2422786815" sldId="270"/>
            <ac:picMk id="3" creationId="{30EB9DB5-8F9B-F00E-7933-F258C696ED68}"/>
          </ac:picMkLst>
        </pc:picChg>
      </pc:sldChg>
      <pc:sldChg chg="addSp modSp new mod">
        <pc:chgData name="수영 김" userId="78f2ecea5f65f696" providerId="LiveId" clId="{25398A09-640B-4E05-9CC3-756458F00C8F}" dt="2023-11-22T14:02:25.512" v="121" actId="1076"/>
        <pc:sldMkLst>
          <pc:docMk/>
          <pc:sldMk cId="2710972797" sldId="271"/>
        </pc:sldMkLst>
        <pc:spChg chg="add mod">
          <ac:chgData name="수영 김" userId="78f2ecea5f65f696" providerId="LiveId" clId="{25398A09-640B-4E05-9CC3-756458F00C8F}" dt="2023-11-22T14:02:21.324" v="120"/>
          <ac:spMkLst>
            <pc:docMk/>
            <pc:sldMk cId="2710972797" sldId="271"/>
            <ac:spMk id="5" creationId="{37D1A9CE-9133-26B2-DB32-C9B86592B7A5}"/>
          </ac:spMkLst>
        </pc:spChg>
        <pc:graphicFrameChg chg="add mod">
          <ac:chgData name="수영 김" userId="78f2ecea5f65f696" providerId="LiveId" clId="{25398A09-640B-4E05-9CC3-756458F00C8F}" dt="2023-11-22T14:02:21.324" v="120"/>
          <ac:graphicFrameMkLst>
            <pc:docMk/>
            <pc:sldMk cId="2710972797" sldId="271"/>
            <ac:graphicFrameMk id="4" creationId="{03935924-B289-5EA7-AF25-8640E432280C}"/>
          </ac:graphicFrameMkLst>
        </pc:graphicFrameChg>
        <pc:picChg chg="add mod">
          <ac:chgData name="수영 김" userId="78f2ecea5f65f696" providerId="LiveId" clId="{25398A09-640B-4E05-9CC3-756458F00C8F}" dt="2023-11-22T14:02:25.512" v="121" actId="1076"/>
          <ac:picMkLst>
            <pc:docMk/>
            <pc:sldMk cId="2710972797" sldId="271"/>
            <ac:picMk id="3" creationId="{FDFBD733-BAE1-E759-9117-AE7633B75EDA}"/>
          </ac:picMkLst>
        </pc:picChg>
      </pc:sldChg>
      <pc:sldChg chg="addSp modSp new mod">
        <pc:chgData name="수영 김" userId="78f2ecea5f65f696" providerId="LiveId" clId="{25398A09-640B-4E05-9CC3-756458F00C8F}" dt="2023-11-22T14:15:09.976" v="141" actId="1076"/>
        <pc:sldMkLst>
          <pc:docMk/>
          <pc:sldMk cId="3817074760" sldId="272"/>
        </pc:sldMkLst>
        <pc:spChg chg="add mod">
          <ac:chgData name="수영 김" userId="78f2ecea5f65f696" providerId="LiveId" clId="{25398A09-640B-4E05-9CC3-756458F00C8F}" dt="2023-11-22T14:14:44.603" v="139" actId="20577"/>
          <ac:spMkLst>
            <pc:docMk/>
            <pc:sldMk cId="3817074760" sldId="272"/>
            <ac:spMk id="3" creationId="{91F71EF4-5C83-F2CC-8C85-B75FF41B0D43}"/>
          </ac:spMkLst>
        </pc:spChg>
        <pc:graphicFrameChg chg="add mod">
          <ac:chgData name="수영 김" userId="78f2ecea5f65f696" providerId="LiveId" clId="{25398A09-640B-4E05-9CC3-756458F00C8F}" dt="2023-11-22T14:12:20.705" v="123"/>
          <ac:graphicFrameMkLst>
            <pc:docMk/>
            <pc:sldMk cId="3817074760" sldId="272"/>
            <ac:graphicFrameMk id="2" creationId="{6845AA07-8CE9-57AA-C4B5-778E9231AA20}"/>
          </ac:graphicFrameMkLst>
        </pc:graphicFrameChg>
        <pc:picChg chg="add mod">
          <ac:chgData name="수영 김" userId="78f2ecea5f65f696" providerId="LiveId" clId="{25398A09-640B-4E05-9CC3-756458F00C8F}" dt="2023-11-22T14:15:09.976" v="141" actId="1076"/>
          <ac:picMkLst>
            <pc:docMk/>
            <pc:sldMk cId="3817074760" sldId="272"/>
            <ac:picMk id="5" creationId="{D812FB26-09A0-E47F-9DCA-4784CCE1DA78}"/>
          </ac:picMkLst>
        </pc:picChg>
      </pc:sldChg>
      <pc:sldChg chg="addSp modSp new mod">
        <pc:chgData name="수영 김" userId="78f2ecea5f65f696" providerId="LiveId" clId="{25398A09-640B-4E05-9CC3-756458F00C8F}" dt="2023-11-22T14:42:40.726" v="504" actId="14100"/>
        <pc:sldMkLst>
          <pc:docMk/>
          <pc:sldMk cId="1640357639" sldId="273"/>
        </pc:sldMkLst>
        <pc:spChg chg="add mod">
          <ac:chgData name="수영 김" userId="78f2ecea5f65f696" providerId="LiveId" clId="{25398A09-640B-4E05-9CC3-756458F00C8F}" dt="2023-11-22T14:15:18.480" v="143"/>
          <ac:spMkLst>
            <pc:docMk/>
            <pc:sldMk cId="1640357639" sldId="273"/>
            <ac:spMk id="3" creationId="{874F6465-73BA-8CD0-0157-ACB011F7B142}"/>
          </ac:spMkLst>
        </pc:spChg>
        <pc:graphicFrameChg chg="add mod">
          <ac:chgData name="수영 김" userId="78f2ecea5f65f696" providerId="LiveId" clId="{25398A09-640B-4E05-9CC3-756458F00C8F}" dt="2023-11-22T14:15:18.480" v="143"/>
          <ac:graphicFrameMkLst>
            <pc:docMk/>
            <pc:sldMk cId="1640357639" sldId="273"/>
            <ac:graphicFrameMk id="2" creationId="{AC9A103E-A7BC-01D5-0652-21CCBA62EE2D}"/>
          </ac:graphicFrameMkLst>
        </pc:graphicFrameChg>
        <pc:picChg chg="add mod">
          <ac:chgData name="수영 김" userId="78f2ecea5f65f696" providerId="LiveId" clId="{25398A09-640B-4E05-9CC3-756458F00C8F}" dt="2023-11-22T14:42:40.726" v="504" actId="14100"/>
          <ac:picMkLst>
            <pc:docMk/>
            <pc:sldMk cId="1640357639" sldId="273"/>
            <ac:picMk id="5" creationId="{8C24E351-C585-BE5D-A460-FE8549BC570F}"/>
          </ac:picMkLst>
        </pc:picChg>
      </pc:sldChg>
      <pc:sldChg chg="addSp modSp new mod">
        <pc:chgData name="수영 김" userId="78f2ecea5f65f696" providerId="LiveId" clId="{25398A09-640B-4E05-9CC3-756458F00C8F}" dt="2023-11-22T14:16:16.544" v="152"/>
        <pc:sldMkLst>
          <pc:docMk/>
          <pc:sldMk cId="4278256159" sldId="274"/>
        </pc:sldMkLst>
        <pc:spChg chg="add mod">
          <ac:chgData name="수영 김" userId="78f2ecea5f65f696" providerId="LiveId" clId="{25398A09-640B-4E05-9CC3-756458F00C8F}" dt="2023-11-22T14:16:16.544" v="152"/>
          <ac:spMkLst>
            <pc:docMk/>
            <pc:sldMk cId="4278256159" sldId="274"/>
            <ac:spMk id="5" creationId="{7E95AD17-8E10-E624-C2B0-0F7F78285121}"/>
          </ac:spMkLst>
        </pc:spChg>
        <pc:graphicFrameChg chg="add mod">
          <ac:chgData name="수영 김" userId="78f2ecea5f65f696" providerId="LiveId" clId="{25398A09-640B-4E05-9CC3-756458F00C8F}" dt="2023-11-22T14:16:16.544" v="152"/>
          <ac:graphicFrameMkLst>
            <pc:docMk/>
            <pc:sldMk cId="4278256159" sldId="274"/>
            <ac:graphicFrameMk id="4" creationId="{FE3A9810-0C92-4895-A09D-9A57F089F07E}"/>
          </ac:graphicFrameMkLst>
        </pc:graphicFrameChg>
        <pc:picChg chg="add mod">
          <ac:chgData name="수영 김" userId="78f2ecea5f65f696" providerId="LiveId" clId="{25398A09-640B-4E05-9CC3-756458F00C8F}" dt="2023-11-22T14:16:12.512" v="151" actId="1076"/>
          <ac:picMkLst>
            <pc:docMk/>
            <pc:sldMk cId="4278256159" sldId="274"/>
            <ac:picMk id="3" creationId="{2AE333B4-3FE4-C69A-4A23-583CFB2C37F4}"/>
          </ac:picMkLst>
        </pc:picChg>
      </pc:sldChg>
      <pc:sldChg chg="addSp modSp new mod">
        <pc:chgData name="수영 김" userId="78f2ecea5f65f696" providerId="LiveId" clId="{25398A09-640B-4E05-9CC3-756458F00C8F}" dt="2023-11-22T14:16:40.168" v="155"/>
        <pc:sldMkLst>
          <pc:docMk/>
          <pc:sldMk cId="323121648" sldId="275"/>
        </pc:sldMkLst>
        <pc:spChg chg="add mod">
          <ac:chgData name="수영 김" userId="78f2ecea5f65f696" providerId="LiveId" clId="{25398A09-640B-4E05-9CC3-756458F00C8F}" dt="2023-11-22T14:16:40.168" v="155"/>
          <ac:spMkLst>
            <pc:docMk/>
            <pc:sldMk cId="323121648" sldId="275"/>
            <ac:spMk id="5" creationId="{5AB7BF3D-CA46-19B2-8BDA-60E783C07139}"/>
          </ac:spMkLst>
        </pc:spChg>
        <pc:graphicFrameChg chg="add mod">
          <ac:chgData name="수영 김" userId="78f2ecea5f65f696" providerId="LiveId" clId="{25398A09-640B-4E05-9CC3-756458F00C8F}" dt="2023-11-22T14:16:40.168" v="155"/>
          <ac:graphicFrameMkLst>
            <pc:docMk/>
            <pc:sldMk cId="323121648" sldId="275"/>
            <ac:graphicFrameMk id="4" creationId="{C89334FE-7558-378B-2339-898272D195F2}"/>
          </ac:graphicFrameMkLst>
        </pc:graphicFrameChg>
        <pc:picChg chg="add">
          <ac:chgData name="수영 김" userId="78f2ecea5f65f696" providerId="LiveId" clId="{25398A09-640B-4E05-9CC3-756458F00C8F}" dt="2023-11-22T14:16:35.898" v="154" actId="22"/>
          <ac:picMkLst>
            <pc:docMk/>
            <pc:sldMk cId="323121648" sldId="275"/>
            <ac:picMk id="3" creationId="{E7ADCB76-DD33-4E43-4E9B-917C2BCF6607}"/>
          </ac:picMkLst>
        </pc:picChg>
      </pc:sldChg>
      <pc:sldChg chg="addSp modSp new mod">
        <pc:chgData name="수영 김" userId="78f2ecea5f65f696" providerId="LiveId" clId="{25398A09-640B-4E05-9CC3-756458F00C8F}" dt="2023-11-22T14:17:09.066" v="161" actId="1076"/>
        <pc:sldMkLst>
          <pc:docMk/>
          <pc:sldMk cId="228511118" sldId="276"/>
        </pc:sldMkLst>
        <pc:spChg chg="add mod">
          <ac:chgData name="수영 김" userId="78f2ecea5f65f696" providerId="LiveId" clId="{25398A09-640B-4E05-9CC3-756458F00C8F}" dt="2023-11-22T14:17:05.497" v="160"/>
          <ac:spMkLst>
            <pc:docMk/>
            <pc:sldMk cId="228511118" sldId="276"/>
            <ac:spMk id="5" creationId="{98B0143C-0B64-8049-92E8-79EACC8AA0A6}"/>
          </ac:spMkLst>
        </pc:spChg>
        <pc:graphicFrameChg chg="add mod">
          <ac:chgData name="수영 김" userId="78f2ecea5f65f696" providerId="LiveId" clId="{25398A09-640B-4E05-9CC3-756458F00C8F}" dt="2023-11-22T14:17:05.497" v="160"/>
          <ac:graphicFrameMkLst>
            <pc:docMk/>
            <pc:sldMk cId="228511118" sldId="276"/>
            <ac:graphicFrameMk id="4" creationId="{6956000B-5813-B24C-7403-0C019BA46A22}"/>
          </ac:graphicFrameMkLst>
        </pc:graphicFrameChg>
        <pc:picChg chg="add mod">
          <ac:chgData name="수영 김" userId="78f2ecea5f65f696" providerId="LiveId" clId="{25398A09-640B-4E05-9CC3-756458F00C8F}" dt="2023-11-22T14:17:09.066" v="161" actId="1076"/>
          <ac:picMkLst>
            <pc:docMk/>
            <pc:sldMk cId="228511118" sldId="276"/>
            <ac:picMk id="3" creationId="{F3D598C2-1B45-CE55-E339-135028EDF75E}"/>
          </ac:picMkLst>
        </pc:picChg>
      </pc:sldChg>
      <pc:sldChg chg="addSp modSp new mod">
        <pc:chgData name="수영 김" userId="78f2ecea5f65f696" providerId="LiveId" clId="{25398A09-640B-4E05-9CC3-756458F00C8F}" dt="2023-11-22T14:17:48.504" v="166" actId="1076"/>
        <pc:sldMkLst>
          <pc:docMk/>
          <pc:sldMk cId="1857453753" sldId="277"/>
        </pc:sldMkLst>
        <pc:spChg chg="add mod">
          <ac:chgData name="수영 김" userId="78f2ecea5f65f696" providerId="LiveId" clId="{25398A09-640B-4E05-9CC3-756458F00C8F}" dt="2023-11-22T14:17:44.919" v="165"/>
          <ac:spMkLst>
            <pc:docMk/>
            <pc:sldMk cId="1857453753" sldId="277"/>
            <ac:spMk id="5" creationId="{1E80FC85-73C5-F468-FC22-980BF0A38BE0}"/>
          </ac:spMkLst>
        </pc:spChg>
        <pc:graphicFrameChg chg="add mod">
          <ac:chgData name="수영 김" userId="78f2ecea5f65f696" providerId="LiveId" clId="{25398A09-640B-4E05-9CC3-756458F00C8F}" dt="2023-11-22T14:17:44.919" v="165"/>
          <ac:graphicFrameMkLst>
            <pc:docMk/>
            <pc:sldMk cId="1857453753" sldId="277"/>
            <ac:graphicFrameMk id="4" creationId="{67E84730-C0CD-C2C7-9D93-8BE2CF92E291}"/>
          </ac:graphicFrameMkLst>
        </pc:graphicFrameChg>
        <pc:picChg chg="add mod">
          <ac:chgData name="수영 김" userId="78f2ecea5f65f696" providerId="LiveId" clId="{25398A09-640B-4E05-9CC3-756458F00C8F}" dt="2023-11-22T14:17:48.504" v="166" actId="1076"/>
          <ac:picMkLst>
            <pc:docMk/>
            <pc:sldMk cId="1857453753" sldId="277"/>
            <ac:picMk id="3" creationId="{9A3C89AD-8FA6-AFB1-554F-071B385BAF7B}"/>
          </ac:picMkLst>
        </pc:picChg>
      </pc:sldChg>
      <pc:sldChg chg="addSp modSp new mod">
        <pc:chgData name="수영 김" userId="78f2ecea5f65f696" providerId="LiveId" clId="{25398A09-640B-4E05-9CC3-756458F00C8F}" dt="2023-11-22T14:31:42.935" v="435" actId="14100"/>
        <pc:sldMkLst>
          <pc:docMk/>
          <pc:sldMk cId="2953586845" sldId="278"/>
        </pc:sldMkLst>
        <pc:spChg chg="add mod">
          <ac:chgData name="수영 김" userId="78f2ecea5f65f696" providerId="LiveId" clId="{25398A09-640B-4E05-9CC3-756458F00C8F}" dt="2023-11-22T14:31:42.935" v="435" actId="14100"/>
          <ac:spMkLst>
            <pc:docMk/>
            <pc:sldMk cId="2953586845" sldId="278"/>
            <ac:spMk id="3" creationId="{2A2B9480-867D-65CE-D814-0D16F5990B9B}"/>
          </ac:spMkLst>
        </pc:spChg>
        <pc:graphicFrameChg chg="add mod">
          <ac:chgData name="수영 김" userId="78f2ecea5f65f696" providerId="LiveId" clId="{25398A09-640B-4E05-9CC3-756458F00C8F}" dt="2023-11-22T14:18:48.328" v="168"/>
          <ac:graphicFrameMkLst>
            <pc:docMk/>
            <pc:sldMk cId="2953586845" sldId="278"/>
            <ac:graphicFrameMk id="2" creationId="{8A0AC12B-E5B4-55CE-6C47-B0AF3132121E}"/>
          </ac:graphicFrameMkLst>
        </pc:graphicFrameChg>
        <pc:picChg chg="add mod">
          <ac:chgData name="수영 김" userId="78f2ecea5f65f696" providerId="LiveId" clId="{25398A09-640B-4E05-9CC3-756458F00C8F}" dt="2023-11-22T14:31:34.027" v="432" actId="1076"/>
          <ac:picMkLst>
            <pc:docMk/>
            <pc:sldMk cId="2953586845" sldId="278"/>
            <ac:picMk id="5" creationId="{AA473F79-80C1-B8AE-DEAB-7E9C738E523A}"/>
          </ac:picMkLst>
        </pc:picChg>
      </pc:sldChg>
      <pc:sldChg chg="addSp modSp new mod">
        <pc:chgData name="수영 김" userId="78f2ecea5f65f696" providerId="LiveId" clId="{25398A09-640B-4E05-9CC3-756458F00C8F}" dt="2023-11-22T14:33:14.838" v="442" actId="1076"/>
        <pc:sldMkLst>
          <pc:docMk/>
          <pc:sldMk cId="1342164302" sldId="279"/>
        </pc:sldMkLst>
        <pc:spChg chg="add mod">
          <ac:chgData name="수영 김" userId="78f2ecea5f65f696" providerId="LiveId" clId="{25398A09-640B-4E05-9CC3-756458F00C8F}" dt="2023-11-22T14:33:09.260" v="440"/>
          <ac:spMkLst>
            <pc:docMk/>
            <pc:sldMk cId="1342164302" sldId="279"/>
            <ac:spMk id="5" creationId="{CAC485FE-5762-F399-EE67-91E2A2F08736}"/>
          </ac:spMkLst>
        </pc:spChg>
        <pc:graphicFrameChg chg="add mod">
          <ac:chgData name="수영 김" userId="78f2ecea5f65f696" providerId="LiveId" clId="{25398A09-640B-4E05-9CC3-756458F00C8F}" dt="2023-11-22T14:33:09.260" v="440"/>
          <ac:graphicFrameMkLst>
            <pc:docMk/>
            <pc:sldMk cId="1342164302" sldId="279"/>
            <ac:graphicFrameMk id="4" creationId="{3A20287F-68D9-9EEB-CDC9-F02F50BB4B1C}"/>
          </ac:graphicFrameMkLst>
        </pc:graphicFrameChg>
        <pc:picChg chg="add mod">
          <ac:chgData name="수영 김" userId="78f2ecea5f65f696" providerId="LiveId" clId="{25398A09-640B-4E05-9CC3-756458F00C8F}" dt="2023-11-22T14:33:14.838" v="442" actId="1076"/>
          <ac:picMkLst>
            <pc:docMk/>
            <pc:sldMk cId="1342164302" sldId="279"/>
            <ac:picMk id="3" creationId="{AA562442-D5AC-1586-A603-A66C47877CFA}"/>
          </ac:picMkLst>
        </pc:picChg>
      </pc:sldChg>
      <pc:sldChg chg="addSp modSp new mod">
        <pc:chgData name="수영 김" userId="78f2ecea5f65f696" providerId="LiveId" clId="{25398A09-640B-4E05-9CC3-756458F00C8F}" dt="2023-11-22T14:34:16.464" v="447" actId="1076"/>
        <pc:sldMkLst>
          <pc:docMk/>
          <pc:sldMk cId="1324959161" sldId="280"/>
        </pc:sldMkLst>
        <pc:spChg chg="add mod">
          <ac:chgData name="수영 김" userId="78f2ecea5f65f696" providerId="LiveId" clId="{25398A09-640B-4E05-9CC3-756458F00C8F}" dt="2023-11-22T14:33:25.961" v="444"/>
          <ac:spMkLst>
            <pc:docMk/>
            <pc:sldMk cId="1324959161" sldId="280"/>
            <ac:spMk id="3" creationId="{CD0E8476-3BE3-3B40-FEE5-2F0B43093017}"/>
          </ac:spMkLst>
        </pc:spChg>
        <pc:graphicFrameChg chg="add mod">
          <ac:chgData name="수영 김" userId="78f2ecea5f65f696" providerId="LiveId" clId="{25398A09-640B-4E05-9CC3-756458F00C8F}" dt="2023-11-22T14:33:25.961" v="444"/>
          <ac:graphicFrameMkLst>
            <pc:docMk/>
            <pc:sldMk cId="1324959161" sldId="280"/>
            <ac:graphicFrameMk id="2" creationId="{9F71B751-121F-AEB5-70A3-7117E3478E4B}"/>
          </ac:graphicFrameMkLst>
        </pc:graphicFrameChg>
        <pc:picChg chg="add mod">
          <ac:chgData name="수영 김" userId="78f2ecea5f65f696" providerId="LiveId" clId="{25398A09-640B-4E05-9CC3-756458F00C8F}" dt="2023-11-22T14:34:16.464" v="447" actId="1076"/>
          <ac:picMkLst>
            <pc:docMk/>
            <pc:sldMk cId="1324959161" sldId="280"/>
            <ac:picMk id="5" creationId="{7B0E2EF0-FB8E-C926-E6EE-21748674E1D0}"/>
          </ac:picMkLst>
        </pc:picChg>
      </pc:sldChg>
      <pc:sldChg chg="addSp modSp new mod">
        <pc:chgData name="수영 김" userId="78f2ecea5f65f696" providerId="LiveId" clId="{25398A09-640B-4E05-9CC3-756458F00C8F}" dt="2023-11-22T14:35:29.062" v="459" actId="1076"/>
        <pc:sldMkLst>
          <pc:docMk/>
          <pc:sldMk cId="1737002027" sldId="281"/>
        </pc:sldMkLst>
        <pc:spChg chg="add mod">
          <ac:chgData name="수영 김" userId="78f2ecea5f65f696" providerId="LiveId" clId="{25398A09-640B-4E05-9CC3-756458F00C8F}" dt="2023-11-22T14:34:53.468" v="457" actId="20577"/>
          <ac:spMkLst>
            <pc:docMk/>
            <pc:sldMk cId="1737002027" sldId="281"/>
            <ac:spMk id="3" creationId="{D6F175FF-B13E-BB6F-9E1C-A2300908579A}"/>
          </ac:spMkLst>
        </pc:spChg>
        <pc:graphicFrameChg chg="add mod">
          <ac:chgData name="수영 김" userId="78f2ecea5f65f696" providerId="LiveId" clId="{25398A09-640B-4E05-9CC3-756458F00C8F}" dt="2023-11-22T14:34:50.328" v="449"/>
          <ac:graphicFrameMkLst>
            <pc:docMk/>
            <pc:sldMk cId="1737002027" sldId="281"/>
            <ac:graphicFrameMk id="2" creationId="{894FFA57-AC46-CFD8-BFEA-18745C65C204}"/>
          </ac:graphicFrameMkLst>
        </pc:graphicFrameChg>
        <pc:picChg chg="add mod">
          <ac:chgData name="수영 김" userId="78f2ecea5f65f696" providerId="LiveId" clId="{25398A09-640B-4E05-9CC3-756458F00C8F}" dt="2023-11-22T14:35:29.062" v="459" actId="1076"/>
          <ac:picMkLst>
            <pc:docMk/>
            <pc:sldMk cId="1737002027" sldId="281"/>
            <ac:picMk id="5" creationId="{FDCBA732-3B14-0431-3379-A5038F691674}"/>
          </ac:picMkLst>
        </pc:picChg>
      </pc:sldChg>
      <pc:sldChg chg="addSp modSp new mod">
        <pc:chgData name="수영 김" userId="78f2ecea5f65f696" providerId="LiveId" clId="{25398A09-640B-4E05-9CC3-756458F00C8F}" dt="2023-11-22T14:35:51.529" v="463" actId="1076"/>
        <pc:sldMkLst>
          <pc:docMk/>
          <pc:sldMk cId="3293847317" sldId="282"/>
        </pc:sldMkLst>
        <pc:spChg chg="add mod">
          <ac:chgData name="수영 김" userId="78f2ecea5f65f696" providerId="LiveId" clId="{25398A09-640B-4E05-9CC3-756458F00C8F}" dt="2023-11-22T14:35:34.074" v="461"/>
          <ac:spMkLst>
            <pc:docMk/>
            <pc:sldMk cId="3293847317" sldId="282"/>
            <ac:spMk id="3" creationId="{0BDA65AF-A45B-273A-046E-8D021C48B7AF}"/>
          </ac:spMkLst>
        </pc:spChg>
        <pc:graphicFrameChg chg="add mod">
          <ac:chgData name="수영 김" userId="78f2ecea5f65f696" providerId="LiveId" clId="{25398A09-640B-4E05-9CC3-756458F00C8F}" dt="2023-11-22T14:35:34.074" v="461"/>
          <ac:graphicFrameMkLst>
            <pc:docMk/>
            <pc:sldMk cId="3293847317" sldId="282"/>
            <ac:graphicFrameMk id="2" creationId="{7688455C-246C-C4F2-1509-1024806A89D7}"/>
          </ac:graphicFrameMkLst>
        </pc:graphicFrameChg>
        <pc:picChg chg="add mod">
          <ac:chgData name="수영 김" userId="78f2ecea5f65f696" providerId="LiveId" clId="{25398A09-640B-4E05-9CC3-756458F00C8F}" dt="2023-11-22T14:35:51.529" v="463" actId="1076"/>
          <ac:picMkLst>
            <pc:docMk/>
            <pc:sldMk cId="3293847317" sldId="282"/>
            <ac:picMk id="5" creationId="{ED006E5E-3FE1-B381-A7C5-081D995BFE1E}"/>
          </ac:picMkLst>
        </pc:picChg>
      </pc:sldChg>
      <pc:sldChg chg="addSp delSp modSp new mod">
        <pc:chgData name="수영 김" userId="78f2ecea5f65f696" providerId="LiveId" clId="{25398A09-640B-4E05-9CC3-756458F00C8F}" dt="2023-11-22T14:39:24.177" v="499" actId="22"/>
        <pc:sldMkLst>
          <pc:docMk/>
          <pc:sldMk cId="1076771967" sldId="283"/>
        </pc:sldMkLst>
        <pc:spChg chg="add mod">
          <ac:chgData name="수영 김" userId="78f2ecea5f65f696" providerId="LiveId" clId="{25398A09-640B-4E05-9CC3-756458F00C8F}" dt="2023-11-22T14:36:46.919" v="483"/>
          <ac:spMkLst>
            <pc:docMk/>
            <pc:sldMk cId="1076771967" sldId="283"/>
            <ac:spMk id="5" creationId="{9E9CA652-2430-449D-9430-85361920294B}"/>
          </ac:spMkLst>
        </pc:spChg>
        <pc:graphicFrameChg chg="add mod">
          <ac:chgData name="수영 김" userId="78f2ecea5f65f696" providerId="LiveId" clId="{25398A09-640B-4E05-9CC3-756458F00C8F}" dt="2023-11-22T14:36:37.720" v="466"/>
          <ac:graphicFrameMkLst>
            <pc:docMk/>
            <pc:sldMk cId="1076771967" sldId="283"/>
            <ac:graphicFrameMk id="4" creationId="{BB3E24FE-35AC-B8FA-FA02-5912EF4D311B}"/>
          </ac:graphicFrameMkLst>
        </pc:graphicFrameChg>
        <pc:picChg chg="add mod">
          <ac:chgData name="수영 김" userId="78f2ecea5f65f696" providerId="LiveId" clId="{25398A09-640B-4E05-9CC3-756458F00C8F}" dt="2023-11-22T14:36:40.762" v="467" actId="1076"/>
          <ac:picMkLst>
            <pc:docMk/>
            <pc:sldMk cId="1076771967" sldId="283"/>
            <ac:picMk id="3" creationId="{F7B28138-A0C1-5C34-AFA3-1B0868CBE25D}"/>
          </ac:picMkLst>
        </pc:picChg>
        <pc:picChg chg="add del">
          <ac:chgData name="수영 김" userId="78f2ecea5f65f696" providerId="LiveId" clId="{25398A09-640B-4E05-9CC3-756458F00C8F}" dt="2023-11-22T14:39:24.177" v="499" actId="22"/>
          <ac:picMkLst>
            <pc:docMk/>
            <pc:sldMk cId="1076771967" sldId="283"/>
            <ac:picMk id="7" creationId="{FA5A85CC-6EB5-1222-BA08-5F9BA33181DF}"/>
          </ac:picMkLst>
        </pc:picChg>
      </pc:sldChg>
      <pc:sldChg chg="addSp modSp new mod">
        <pc:chgData name="수영 김" userId="78f2ecea5f65f696" providerId="LiveId" clId="{25398A09-640B-4E05-9CC3-756458F00C8F}" dt="2023-11-22T14:38:01.412" v="494" actId="22"/>
        <pc:sldMkLst>
          <pc:docMk/>
          <pc:sldMk cId="1531971926" sldId="284"/>
        </pc:sldMkLst>
        <pc:spChg chg="add mod">
          <ac:chgData name="수영 김" userId="78f2ecea5f65f696" providerId="LiveId" clId="{25398A09-640B-4E05-9CC3-756458F00C8F}" dt="2023-11-22T14:38:00.973" v="493"/>
          <ac:spMkLst>
            <pc:docMk/>
            <pc:sldMk cId="1531971926" sldId="284"/>
            <ac:spMk id="3" creationId="{72E2482D-241D-DD8F-1244-5144DC4D8872}"/>
          </ac:spMkLst>
        </pc:spChg>
        <pc:graphicFrameChg chg="add mod">
          <ac:chgData name="수영 김" userId="78f2ecea5f65f696" providerId="LiveId" clId="{25398A09-640B-4E05-9CC3-756458F00C8F}" dt="2023-11-22T14:36:52.088" v="485"/>
          <ac:graphicFrameMkLst>
            <pc:docMk/>
            <pc:sldMk cId="1531971926" sldId="284"/>
            <ac:graphicFrameMk id="2" creationId="{7D0FD06C-2766-7F9D-32AA-43814D482B49}"/>
          </ac:graphicFrameMkLst>
        </pc:graphicFrameChg>
        <pc:picChg chg="add">
          <ac:chgData name="수영 김" userId="78f2ecea5f65f696" providerId="LiveId" clId="{25398A09-640B-4E05-9CC3-756458F00C8F}" dt="2023-11-22T14:38:01.412" v="494" actId="22"/>
          <ac:picMkLst>
            <pc:docMk/>
            <pc:sldMk cId="1531971926" sldId="284"/>
            <ac:picMk id="5" creationId="{3864C7F6-01AE-E0CE-AD73-E05154A786DF}"/>
          </ac:picMkLst>
        </pc:picChg>
      </pc:sldChg>
      <pc:sldChg chg="addSp delSp modSp new mod">
        <pc:chgData name="수영 김" userId="78f2ecea5f65f696" providerId="LiveId" clId="{25398A09-640B-4E05-9CC3-756458F00C8F}" dt="2023-11-22T14:39:33.790" v="503" actId="14100"/>
        <pc:sldMkLst>
          <pc:docMk/>
          <pc:sldMk cId="1374638316" sldId="285"/>
        </pc:sldMkLst>
        <pc:spChg chg="add mod">
          <ac:chgData name="수영 김" userId="78f2ecea5f65f696" providerId="LiveId" clId="{25398A09-640B-4E05-9CC3-756458F00C8F}" dt="2023-11-22T14:39:28.513" v="501"/>
          <ac:spMkLst>
            <pc:docMk/>
            <pc:sldMk cId="1374638316" sldId="285"/>
            <ac:spMk id="7" creationId="{7718CD61-0E91-024A-9D1F-3C7C14AB796A}"/>
          </ac:spMkLst>
        </pc:spChg>
        <pc:graphicFrameChg chg="add mod">
          <ac:chgData name="수영 김" userId="78f2ecea5f65f696" providerId="LiveId" clId="{25398A09-640B-4E05-9CC3-756458F00C8F}" dt="2023-11-22T14:39:28.513" v="501"/>
          <ac:graphicFrameMkLst>
            <pc:docMk/>
            <pc:sldMk cId="1374638316" sldId="285"/>
            <ac:graphicFrameMk id="6" creationId="{43190A51-67C8-DBC8-C39F-E88A47E1DEC5}"/>
          </ac:graphicFrameMkLst>
        </pc:graphicFrameChg>
        <pc:picChg chg="add del">
          <ac:chgData name="수영 김" userId="78f2ecea5f65f696" providerId="LiveId" clId="{25398A09-640B-4E05-9CC3-756458F00C8F}" dt="2023-11-22T14:39:22.457" v="497" actId="478"/>
          <ac:picMkLst>
            <pc:docMk/>
            <pc:sldMk cId="1374638316" sldId="285"/>
            <ac:picMk id="3" creationId="{C5D8FEA9-BC94-BA88-5316-E3B66A6FFADB}"/>
          </ac:picMkLst>
        </pc:picChg>
        <pc:picChg chg="add mod">
          <ac:chgData name="수영 김" userId="78f2ecea5f65f696" providerId="LiveId" clId="{25398A09-640B-4E05-9CC3-756458F00C8F}" dt="2023-11-22T14:39:33.790" v="503" actId="14100"/>
          <ac:picMkLst>
            <pc:docMk/>
            <pc:sldMk cId="1374638316" sldId="285"/>
            <ac:picMk id="5" creationId="{DE9B3B3B-6024-81B4-CE4B-4C6568A6BEA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5177-00E3-42B4-9A80-2C6E42C895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CA8C4-E9C1-4C83-B717-87B32877ED7B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A5B431AC-B6E2-499C-A7F1-89D632F8CF52}" type="parTrans" cxnId="{BBD8F8BC-804C-4C5A-9D91-16917CB01686}">
      <dgm:prSet/>
      <dgm:spPr/>
      <dgm:t>
        <a:bodyPr/>
        <a:lstStyle/>
        <a:p>
          <a:endParaRPr lang="en-US"/>
        </a:p>
      </dgm:t>
    </dgm:pt>
    <dgm:pt modelId="{F9B07B43-E777-4A9A-A1DA-11214B9497E5}" type="sibTrans" cxnId="{BBD8F8BC-804C-4C5A-9D91-16917CB01686}">
      <dgm:prSet/>
      <dgm:spPr/>
      <dgm:t>
        <a:bodyPr/>
        <a:lstStyle/>
        <a:p>
          <a:endParaRPr lang="en-US"/>
        </a:p>
      </dgm:t>
    </dgm:pt>
    <dgm:pt modelId="{6B6662EA-B4D8-45D3-A7ED-DDF480C333FA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B6FF14CF-6D02-42C3-8981-5D314322E533}" type="parTrans" cxnId="{2D276AAD-F4C9-480B-A561-5C3FCA3E1662}">
      <dgm:prSet/>
      <dgm:spPr/>
      <dgm:t>
        <a:bodyPr/>
        <a:lstStyle/>
        <a:p>
          <a:endParaRPr lang="en-US"/>
        </a:p>
      </dgm:t>
    </dgm:pt>
    <dgm:pt modelId="{40062CCB-D33B-42EE-8C76-FE5C2C7E8863}" type="sibTrans" cxnId="{2D276AAD-F4C9-480B-A561-5C3FCA3E1662}">
      <dgm:prSet/>
      <dgm:spPr/>
      <dgm:t>
        <a:bodyPr/>
        <a:lstStyle/>
        <a:p>
          <a:endParaRPr lang="en-US"/>
        </a:p>
      </dgm:t>
    </dgm:pt>
    <dgm:pt modelId="{941D4C3D-3E31-4B4A-8B04-54EE33E69386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F9B2B66D-6533-4AD3-8CFD-264513446AC7}" type="parTrans" cxnId="{1C6CBB9C-F2B8-4FA4-8D8E-619A82B9B4EB}">
      <dgm:prSet/>
      <dgm:spPr/>
      <dgm:t>
        <a:bodyPr/>
        <a:lstStyle/>
        <a:p>
          <a:endParaRPr lang="en-US"/>
        </a:p>
      </dgm:t>
    </dgm:pt>
    <dgm:pt modelId="{34451E27-DC1C-4084-8564-0CB4C88AE463}" type="sibTrans" cxnId="{1C6CBB9C-F2B8-4FA4-8D8E-619A82B9B4EB}">
      <dgm:prSet/>
      <dgm:spPr/>
      <dgm:t>
        <a:bodyPr/>
        <a:lstStyle/>
        <a:p>
          <a:endParaRPr lang="en-US"/>
        </a:p>
      </dgm:t>
    </dgm:pt>
    <dgm:pt modelId="{C2E73AEB-740A-4245-B4F0-06738B4C0120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7F2A63D8-F05C-469C-BEE5-A98373B4EA72}" type="parTrans" cxnId="{AF7E45B1-9B7E-44ED-BD6F-B0AFACF5F4DE}">
      <dgm:prSet/>
      <dgm:spPr/>
      <dgm:t>
        <a:bodyPr/>
        <a:lstStyle/>
        <a:p>
          <a:endParaRPr lang="en-US"/>
        </a:p>
      </dgm:t>
    </dgm:pt>
    <dgm:pt modelId="{929266FA-058A-4FF6-86FF-672E5FEAF58C}" type="sibTrans" cxnId="{AF7E45B1-9B7E-44ED-BD6F-B0AFACF5F4DE}">
      <dgm:prSet/>
      <dgm:spPr/>
      <dgm:t>
        <a:bodyPr/>
        <a:lstStyle/>
        <a:p>
          <a:endParaRPr lang="en-US"/>
        </a:p>
      </dgm:t>
    </dgm:pt>
    <dgm:pt modelId="{4E36B245-87FF-4730-B483-1BF3F2557267}" type="pres">
      <dgm:prSet presAssocID="{52015177-00E3-42B4-9A80-2C6E42C895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232592-4B9B-4D0C-A292-2FD81749FFE9}" type="pres">
      <dgm:prSet presAssocID="{EF3CA8C4-E9C1-4C83-B717-87B32877ED7B}" presName="hierRoot1" presStyleCnt="0"/>
      <dgm:spPr/>
    </dgm:pt>
    <dgm:pt modelId="{4CD63A53-2115-4630-AC12-6EEE612D4871}" type="pres">
      <dgm:prSet presAssocID="{EF3CA8C4-E9C1-4C83-B717-87B32877ED7B}" presName="composite" presStyleCnt="0"/>
      <dgm:spPr/>
    </dgm:pt>
    <dgm:pt modelId="{7C539732-9ED4-43BB-8EB3-3982E55FE7F7}" type="pres">
      <dgm:prSet presAssocID="{EF3CA8C4-E9C1-4C83-B717-87B32877ED7B}" presName="background" presStyleLbl="node0" presStyleIdx="0" presStyleCnt="4"/>
      <dgm:spPr/>
    </dgm:pt>
    <dgm:pt modelId="{80957BD1-4BC4-48FD-87FC-AD61C3B6F219}" type="pres">
      <dgm:prSet presAssocID="{EF3CA8C4-E9C1-4C83-B717-87B32877ED7B}" presName="text" presStyleLbl="fgAcc0" presStyleIdx="0" presStyleCnt="4">
        <dgm:presLayoutVars>
          <dgm:chPref val="3"/>
        </dgm:presLayoutVars>
      </dgm:prSet>
      <dgm:spPr/>
    </dgm:pt>
    <dgm:pt modelId="{A7C567F1-4119-40CA-B547-14E98C9F2678}" type="pres">
      <dgm:prSet presAssocID="{EF3CA8C4-E9C1-4C83-B717-87B32877ED7B}" presName="hierChild2" presStyleCnt="0"/>
      <dgm:spPr/>
    </dgm:pt>
    <dgm:pt modelId="{C2F7EC74-39E5-43B1-8FE1-26B0182FF657}" type="pres">
      <dgm:prSet presAssocID="{6B6662EA-B4D8-45D3-A7ED-DDF480C333FA}" presName="hierRoot1" presStyleCnt="0"/>
      <dgm:spPr/>
    </dgm:pt>
    <dgm:pt modelId="{2248D895-F8E4-4D94-B805-9C34AC654A3D}" type="pres">
      <dgm:prSet presAssocID="{6B6662EA-B4D8-45D3-A7ED-DDF480C333FA}" presName="composite" presStyleCnt="0"/>
      <dgm:spPr/>
    </dgm:pt>
    <dgm:pt modelId="{919438E2-FAE6-4C8C-9B0C-67B79F5B01CF}" type="pres">
      <dgm:prSet presAssocID="{6B6662EA-B4D8-45D3-A7ED-DDF480C333FA}" presName="background" presStyleLbl="node0" presStyleIdx="1" presStyleCnt="4"/>
      <dgm:spPr/>
    </dgm:pt>
    <dgm:pt modelId="{CC82ECB7-C132-458D-BDB2-10D0BE52BA5D}" type="pres">
      <dgm:prSet presAssocID="{6B6662EA-B4D8-45D3-A7ED-DDF480C333FA}" presName="text" presStyleLbl="fgAcc0" presStyleIdx="1" presStyleCnt="4">
        <dgm:presLayoutVars>
          <dgm:chPref val="3"/>
        </dgm:presLayoutVars>
      </dgm:prSet>
      <dgm:spPr/>
    </dgm:pt>
    <dgm:pt modelId="{5841A0EE-389A-4360-B924-B4C1A440A9DB}" type="pres">
      <dgm:prSet presAssocID="{6B6662EA-B4D8-45D3-A7ED-DDF480C333FA}" presName="hierChild2" presStyleCnt="0"/>
      <dgm:spPr/>
    </dgm:pt>
    <dgm:pt modelId="{33857093-C238-4FF9-A1A8-2DD65B6A1107}" type="pres">
      <dgm:prSet presAssocID="{941D4C3D-3E31-4B4A-8B04-54EE33E69386}" presName="hierRoot1" presStyleCnt="0"/>
      <dgm:spPr/>
    </dgm:pt>
    <dgm:pt modelId="{59136795-74B3-4A26-9F0F-3619C46EBA96}" type="pres">
      <dgm:prSet presAssocID="{941D4C3D-3E31-4B4A-8B04-54EE33E69386}" presName="composite" presStyleCnt="0"/>
      <dgm:spPr/>
    </dgm:pt>
    <dgm:pt modelId="{842608EE-D35A-4BFE-8A8E-F35CBE066904}" type="pres">
      <dgm:prSet presAssocID="{941D4C3D-3E31-4B4A-8B04-54EE33E69386}" presName="background" presStyleLbl="node0" presStyleIdx="2" presStyleCnt="4"/>
      <dgm:spPr/>
    </dgm:pt>
    <dgm:pt modelId="{9167E4A6-3974-401E-9527-B47F7D401134}" type="pres">
      <dgm:prSet presAssocID="{941D4C3D-3E31-4B4A-8B04-54EE33E69386}" presName="text" presStyleLbl="fgAcc0" presStyleIdx="2" presStyleCnt="4">
        <dgm:presLayoutVars>
          <dgm:chPref val="3"/>
        </dgm:presLayoutVars>
      </dgm:prSet>
      <dgm:spPr/>
    </dgm:pt>
    <dgm:pt modelId="{07CACE09-47E6-4B02-81D9-3A4336E4F912}" type="pres">
      <dgm:prSet presAssocID="{941D4C3D-3E31-4B4A-8B04-54EE33E69386}" presName="hierChild2" presStyleCnt="0"/>
      <dgm:spPr/>
    </dgm:pt>
    <dgm:pt modelId="{5301813D-458D-4CA2-8BB2-A0EAF5EF1F34}" type="pres">
      <dgm:prSet presAssocID="{C2E73AEB-740A-4245-B4F0-06738B4C0120}" presName="hierRoot1" presStyleCnt="0"/>
      <dgm:spPr/>
    </dgm:pt>
    <dgm:pt modelId="{4302E965-C306-486B-AE09-55DB85BFF2F9}" type="pres">
      <dgm:prSet presAssocID="{C2E73AEB-740A-4245-B4F0-06738B4C0120}" presName="composite" presStyleCnt="0"/>
      <dgm:spPr/>
    </dgm:pt>
    <dgm:pt modelId="{8C388312-C319-4A40-B764-8DFF4CAA0DA5}" type="pres">
      <dgm:prSet presAssocID="{C2E73AEB-740A-4245-B4F0-06738B4C0120}" presName="background" presStyleLbl="node0" presStyleIdx="3" presStyleCnt="4"/>
      <dgm:spPr/>
    </dgm:pt>
    <dgm:pt modelId="{FF0D9212-B0B6-4D67-B6D7-AFC386EFC3DA}" type="pres">
      <dgm:prSet presAssocID="{C2E73AEB-740A-4245-B4F0-06738B4C0120}" presName="text" presStyleLbl="fgAcc0" presStyleIdx="3" presStyleCnt="4">
        <dgm:presLayoutVars>
          <dgm:chPref val="3"/>
        </dgm:presLayoutVars>
      </dgm:prSet>
      <dgm:spPr/>
    </dgm:pt>
    <dgm:pt modelId="{BB9A1933-C895-4B42-A36B-63FA5802EB5B}" type="pres">
      <dgm:prSet presAssocID="{C2E73AEB-740A-4245-B4F0-06738B4C0120}" presName="hierChild2" presStyleCnt="0"/>
      <dgm:spPr/>
    </dgm:pt>
  </dgm:ptLst>
  <dgm:cxnLst>
    <dgm:cxn modelId="{7299F700-9E80-4657-A22B-7076FE25A1DB}" type="presOf" srcId="{941D4C3D-3E31-4B4A-8B04-54EE33E69386}" destId="{9167E4A6-3974-401E-9527-B47F7D401134}" srcOrd="0" destOrd="0" presId="urn:microsoft.com/office/officeart/2005/8/layout/hierarchy1"/>
    <dgm:cxn modelId="{CBEE516B-BD5E-4785-BC71-9E6606778E98}" type="presOf" srcId="{C2E73AEB-740A-4245-B4F0-06738B4C0120}" destId="{FF0D9212-B0B6-4D67-B6D7-AFC386EFC3DA}" srcOrd="0" destOrd="0" presId="urn:microsoft.com/office/officeart/2005/8/layout/hierarchy1"/>
    <dgm:cxn modelId="{6F1D188B-8339-4DA5-BC4A-B59B117C0C76}" type="presOf" srcId="{EF3CA8C4-E9C1-4C83-B717-87B32877ED7B}" destId="{80957BD1-4BC4-48FD-87FC-AD61C3B6F219}" srcOrd="0" destOrd="0" presId="urn:microsoft.com/office/officeart/2005/8/layout/hierarchy1"/>
    <dgm:cxn modelId="{1C6CBB9C-F2B8-4FA4-8D8E-619A82B9B4EB}" srcId="{52015177-00E3-42B4-9A80-2C6E42C89541}" destId="{941D4C3D-3E31-4B4A-8B04-54EE33E69386}" srcOrd="2" destOrd="0" parTransId="{F9B2B66D-6533-4AD3-8CFD-264513446AC7}" sibTransId="{34451E27-DC1C-4084-8564-0CB4C88AE463}"/>
    <dgm:cxn modelId="{2D276AAD-F4C9-480B-A561-5C3FCA3E1662}" srcId="{52015177-00E3-42B4-9A80-2C6E42C89541}" destId="{6B6662EA-B4D8-45D3-A7ED-DDF480C333FA}" srcOrd="1" destOrd="0" parTransId="{B6FF14CF-6D02-42C3-8981-5D314322E533}" sibTransId="{40062CCB-D33B-42EE-8C76-FE5C2C7E8863}"/>
    <dgm:cxn modelId="{AF7E45B1-9B7E-44ED-BD6F-B0AFACF5F4DE}" srcId="{52015177-00E3-42B4-9A80-2C6E42C89541}" destId="{C2E73AEB-740A-4245-B4F0-06738B4C0120}" srcOrd="3" destOrd="0" parTransId="{7F2A63D8-F05C-469C-BEE5-A98373B4EA72}" sibTransId="{929266FA-058A-4FF6-86FF-672E5FEAF58C}"/>
    <dgm:cxn modelId="{BBD8F8BC-804C-4C5A-9D91-16917CB01686}" srcId="{52015177-00E3-42B4-9A80-2C6E42C89541}" destId="{EF3CA8C4-E9C1-4C83-B717-87B32877ED7B}" srcOrd="0" destOrd="0" parTransId="{A5B431AC-B6E2-499C-A7F1-89D632F8CF52}" sibTransId="{F9B07B43-E777-4A9A-A1DA-11214B9497E5}"/>
    <dgm:cxn modelId="{BB4BEECB-E15C-4FC6-8047-432C4A21DAF5}" type="presOf" srcId="{6B6662EA-B4D8-45D3-A7ED-DDF480C333FA}" destId="{CC82ECB7-C132-458D-BDB2-10D0BE52BA5D}" srcOrd="0" destOrd="0" presId="urn:microsoft.com/office/officeart/2005/8/layout/hierarchy1"/>
    <dgm:cxn modelId="{F049F0E2-05B3-4BA6-B2D6-4B62D98BAC4D}" type="presOf" srcId="{52015177-00E3-42B4-9A80-2C6E42C89541}" destId="{4E36B245-87FF-4730-B483-1BF3F2557267}" srcOrd="0" destOrd="0" presId="urn:microsoft.com/office/officeart/2005/8/layout/hierarchy1"/>
    <dgm:cxn modelId="{4C1A4821-974F-4C02-BB8E-CDBC6064BF37}" type="presParOf" srcId="{4E36B245-87FF-4730-B483-1BF3F2557267}" destId="{CB232592-4B9B-4D0C-A292-2FD81749FFE9}" srcOrd="0" destOrd="0" presId="urn:microsoft.com/office/officeart/2005/8/layout/hierarchy1"/>
    <dgm:cxn modelId="{106A1CFA-F71C-4893-BE36-281BE9CBB9EA}" type="presParOf" srcId="{CB232592-4B9B-4D0C-A292-2FD81749FFE9}" destId="{4CD63A53-2115-4630-AC12-6EEE612D4871}" srcOrd="0" destOrd="0" presId="urn:microsoft.com/office/officeart/2005/8/layout/hierarchy1"/>
    <dgm:cxn modelId="{2D88AAA3-67BB-4D87-9F60-D77531460975}" type="presParOf" srcId="{4CD63A53-2115-4630-AC12-6EEE612D4871}" destId="{7C539732-9ED4-43BB-8EB3-3982E55FE7F7}" srcOrd="0" destOrd="0" presId="urn:microsoft.com/office/officeart/2005/8/layout/hierarchy1"/>
    <dgm:cxn modelId="{A9914BBA-15F6-4424-A56A-666230BD3326}" type="presParOf" srcId="{4CD63A53-2115-4630-AC12-6EEE612D4871}" destId="{80957BD1-4BC4-48FD-87FC-AD61C3B6F219}" srcOrd="1" destOrd="0" presId="urn:microsoft.com/office/officeart/2005/8/layout/hierarchy1"/>
    <dgm:cxn modelId="{FAE79615-85C0-4EE4-BEC4-2482C4F303AE}" type="presParOf" srcId="{CB232592-4B9B-4D0C-A292-2FD81749FFE9}" destId="{A7C567F1-4119-40CA-B547-14E98C9F2678}" srcOrd="1" destOrd="0" presId="urn:microsoft.com/office/officeart/2005/8/layout/hierarchy1"/>
    <dgm:cxn modelId="{7089D404-A6AE-40E2-89CC-B3444F0C7A41}" type="presParOf" srcId="{4E36B245-87FF-4730-B483-1BF3F2557267}" destId="{C2F7EC74-39E5-43B1-8FE1-26B0182FF657}" srcOrd="1" destOrd="0" presId="urn:microsoft.com/office/officeart/2005/8/layout/hierarchy1"/>
    <dgm:cxn modelId="{48F424CD-8104-4437-9F94-1C886D85C3B1}" type="presParOf" srcId="{C2F7EC74-39E5-43B1-8FE1-26B0182FF657}" destId="{2248D895-F8E4-4D94-B805-9C34AC654A3D}" srcOrd="0" destOrd="0" presId="urn:microsoft.com/office/officeart/2005/8/layout/hierarchy1"/>
    <dgm:cxn modelId="{3B32D1C7-197C-4AB7-BC2D-1F158D480AFA}" type="presParOf" srcId="{2248D895-F8E4-4D94-B805-9C34AC654A3D}" destId="{919438E2-FAE6-4C8C-9B0C-67B79F5B01CF}" srcOrd="0" destOrd="0" presId="urn:microsoft.com/office/officeart/2005/8/layout/hierarchy1"/>
    <dgm:cxn modelId="{4A38F6B9-BEB9-4ECC-8F40-BCAAB69BBD94}" type="presParOf" srcId="{2248D895-F8E4-4D94-B805-9C34AC654A3D}" destId="{CC82ECB7-C132-458D-BDB2-10D0BE52BA5D}" srcOrd="1" destOrd="0" presId="urn:microsoft.com/office/officeart/2005/8/layout/hierarchy1"/>
    <dgm:cxn modelId="{BDCCA8ED-EAB2-4327-B70D-239DBA8CFAAF}" type="presParOf" srcId="{C2F7EC74-39E5-43B1-8FE1-26B0182FF657}" destId="{5841A0EE-389A-4360-B924-B4C1A440A9DB}" srcOrd="1" destOrd="0" presId="urn:microsoft.com/office/officeart/2005/8/layout/hierarchy1"/>
    <dgm:cxn modelId="{C5797915-CD80-491F-9F11-DC3B16621E4B}" type="presParOf" srcId="{4E36B245-87FF-4730-B483-1BF3F2557267}" destId="{33857093-C238-4FF9-A1A8-2DD65B6A1107}" srcOrd="2" destOrd="0" presId="urn:microsoft.com/office/officeart/2005/8/layout/hierarchy1"/>
    <dgm:cxn modelId="{38FD4A43-A7B5-440C-99B3-1168F670D532}" type="presParOf" srcId="{33857093-C238-4FF9-A1A8-2DD65B6A1107}" destId="{59136795-74B3-4A26-9F0F-3619C46EBA96}" srcOrd="0" destOrd="0" presId="urn:microsoft.com/office/officeart/2005/8/layout/hierarchy1"/>
    <dgm:cxn modelId="{0A3C1B7A-D4DA-47AD-9700-373B65367A9A}" type="presParOf" srcId="{59136795-74B3-4A26-9F0F-3619C46EBA96}" destId="{842608EE-D35A-4BFE-8A8E-F35CBE066904}" srcOrd="0" destOrd="0" presId="urn:microsoft.com/office/officeart/2005/8/layout/hierarchy1"/>
    <dgm:cxn modelId="{E4D56664-A722-4D23-A8C2-7BF8260163A3}" type="presParOf" srcId="{59136795-74B3-4A26-9F0F-3619C46EBA96}" destId="{9167E4A6-3974-401E-9527-B47F7D401134}" srcOrd="1" destOrd="0" presId="urn:microsoft.com/office/officeart/2005/8/layout/hierarchy1"/>
    <dgm:cxn modelId="{C1ECE513-2611-4649-A0E3-DA09D9D20330}" type="presParOf" srcId="{33857093-C238-4FF9-A1A8-2DD65B6A1107}" destId="{07CACE09-47E6-4B02-81D9-3A4336E4F912}" srcOrd="1" destOrd="0" presId="urn:microsoft.com/office/officeart/2005/8/layout/hierarchy1"/>
    <dgm:cxn modelId="{B1D3BB2B-479D-455A-B1F0-A808218DEA3F}" type="presParOf" srcId="{4E36B245-87FF-4730-B483-1BF3F2557267}" destId="{5301813D-458D-4CA2-8BB2-A0EAF5EF1F34}" srcOrd="3" destOrd="0" presId="urn:microsoft.com/office/officeart/2005/8/layout/hierarchy1"/>
    <dgm:cxn modelId="{DFBBA516-D96A-43E5-9F1C-D91313A22B6E}" type="presParOf" srcId="{5301813D-458D-4CA2-8BB2-A0EAF5EF1F34}" destId="{4302E965-C306-486B-AE09-55DB85BFF2F9}" srcOrd="0" destOrd="0" presId="urn:microsoft.com/office/officeart/2005/8/layout/hierarchy1"/>
    <dgm:cxn modelId="{15E7837A-81C8-4ECB-BE1D-2726D490AB4A}" type="presParOf" srcId="{4302E965-C306-486B-AE09-55DB85BFF2F9}" destId="{8C388312-C319-4A40-B764-8DFF4CAA0DA5}" srcOrd="0" destOrd="0" presId="urn:microsoft.com/office/officeart/2005/8/layout/hierarchy1"/>
    <dgm:cxn modelId="{2C6593D7-4C9F-4D9A-8D86-5E763E7BC89A}" type="presParOf" srcId="{4302E965-C306-486B-AE09-55DB85BFF2F9}" destId="{FF0D9212-B0B6-4D67-B6D7-AFC386EFC3DA}" srcOrd="1" destOrd="0" presId="urn:microsoft.com/office/officeart/2005/8/layout/hierarchy1"/>
    <dgm:cxn modelId="{DDC854BA-905A-4957-AC14-2B322B94C2B2}" type="presParOf" srcId="{5301813D-458D-4CA2-8BB2-A0EAF5EF1F34}" destId="{BB9A1933-C895-4B42-A36B-63FA5802EB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9732-9ED4-43BB-8EB3-3982E55FE7F7}">
      <dsp:nvSpPr>
        <dsp:cNvPr id="0" name=""/>
        <dsp:cNvSpPr/>
      </dsp:nvSpPr>
      <dsp:spPr>
        <a:xfrm>
          <a:off x="3080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57BD1-4BC4-48FD-87FC-AD61C3B6F219}">
      <dsp:nvSpPr>
        <dsp:cNvPr id="0" name=""/>
        <dsp:cNvSpPr/>
      </dsp:nvSpPr>
      <dsp:spPr>
        <a:xfrm>
          <a:off x="247486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88396" y="723295"/>
        <a:ext cx="2117829" cy="1314957"/>
      </dsp:txXfrm>
    </dsp:sp>
    <dsp:sp modelId="{919438E2-FAE6-4C8C-9B0C-67B79F5B01CF}">
      <dsp:nvSpPr>
        <dsp:cNvPr id="0" name=""/>
        <dsp:cNvSpPr/>
      </dsp:nvSpPr>
      <dsp:spPr>
        <a:xfrm>
          <a:off x="2691541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ECB7-C132-458D-BDB2-10D0BE52BA5D}">
      <dsp:nvSpPr>
        <dsp:cNvPr id="0" name=""/>
        <dsp:cNvSpPr/>
      </dsp:nvSpPr>
      <dsp:spPr>
        <a:xfrm>
          <a:off x="2935947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976857" y="723295"/>
        <a:ext cx="2117829" cy="1314957"/>
      </dsp:txXfrm>
    </dsp:sp>
    <dsp:sp modelId="{842608EE-D35A-4BFE-8A8E-F35CBE066904}">
      <dsp:nvSpPr>
        <dsp:cNvPr id="0" name=""/>
        <dsp:cNvSpPr/>
      </dsp:nvSpPr>
      <dsp:spPr>
        <a:xfrm>
          <a:off x="5380002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7E4A6-3974-401E-9527-B47F7D401134}">
      <dsp:nvSpPr>
        <dsp:cNvPr id="0" name=""/>
        <dsp:cNvSpPr/>
      </dsp:nvSpPr>
      <dsp:spPr>
        <a:xfrm>
          <a:off x="5624408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5665318" y="723295"/>
        <a:ext cx="2117829" cy="1314957"/>
      </dsp:txXfrm>
    </dsp:sp>
    <dsp:sp modelId="{8C388312-C319-4A40-B764-8DFF4CAA0DA5}">
      <dsp:nvSpPr>
        <dsp:cNvPr id="0" name=""/>
        <dsp:cNvSpPr/>
      </dsp:nvSpPr>
      <dsp:spPr>
        <a:xfrm>
          <a:off x="8068463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D9212-B0B6-4D67-B6D7-AFC386EFC3DA}">
      <dsp:nvSpPr>
        <dsp:cNvPr id="0" name=""/>
        <dsp:cNvSpPr/>
      </dsp:nvSpPr>
      <dsp:spPr>
        <a:xfrm>
          <a:off x="8312869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8353779" y="723295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82689-0B03-C205-0502-DA2A0759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2110882"/>
            <a:ext cx="3971495" cy="135602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이상한채팅</a:t>
            </a:r>
            <a:br>
              <a:rPr lang="en-US" altLang="ko-KR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29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StrangeChat</a:t>
            </a:r>
            <a:endParaRPr lang="ko-KR" altLang="en-US" sz="29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DA3AE3-7CC8-07D8-F4BE-138DC2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95" y="3506687"/>
            <a:ext cx="3055712" cy="845046"/>
          </a:xfrm>
        </p:spPr>
        <p:txBody>
          <a:bodyPr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김수영   박지은   이수진   황태윤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469806A8-2A86-0C1E-095E-943AC25A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4" y="946910"/>
            <a:ext cx="4867148" cy="48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0FD06C-2766-7F9D-32AA-43814D482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995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E2482D-241D-DD8F-1244-5144DC4D887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User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64C7F6-01AE-E0CE-AD73-E05154A7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000050"/>
            <a:ext cx="919290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9B3B3B-6024-81B4-CE4B-4C6568A6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69" y="1570183"/>
            <a:ext cx="7466062" cy="463096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190A51-67C8-DBC8-C39F-E88A47E1D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2251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18CD61-0E91-024A-9D1F-3C7C14AB796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User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63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B28138-A0C1-5C34-AFA3-1B0868CB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2014712"/>
            <a:ext cx="6935168" cy="371526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3E24FE-35AC-B8FA-FA02-5912EF4D3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12989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CA652-2430-449D-9430-85361920294B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Constants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77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CB6673-3B97-3AE9-E1D6-87FFA6DC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549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BD1443-C5D7-7A5C-FD4B-135A8585302C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2381E9-9928-6214-B110-B7134C5F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1801280"/>
            <a:ext cx="966922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C71828-D4D5-64D3-73D3-94D978F2E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6793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70E0525-4AF1-B15F-7B6E-49E287B1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1964579"/>
            <a:ext cx="10012172" cy="3381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F88DD-55C8-E4AF-856B-CF6D40F85E53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EAD749-8CC2-F9E7-6BA8-F7EB9F1A4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410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BF1391-A4A0-70F7-F9B0-EB4D91E653F7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60DF7-D8FF-0EE5-CCFE-1CAC8C01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787845"/>
            <a:ext cx="960254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C7496-2E8F-FFEB-FE4C-ACD3C984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7215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823EEA-AD34-CDAB-2661-9E76A1432CB9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E306F0-2083-65F6-101B-FE2090B8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1828226"/>
            <a:ext cx="1000264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9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AFA358-1744-886E-CD1D-5E0D8A7B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737743"/>
            <a:ext cx="6544588" cy="401058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F27248-92CE-7CF3-B968-825919516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851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2C19A8-E93C-EA05-DB2D-3C845CD9676C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20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FA3D66-FE7B-F2AB-F4A8-0790DEB3C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0055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A5B0AE-5229-B029-66E7-24B947B3DD3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3E21D-1AB3-DD7F-8184-16BC646E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544214"/>
            <a:ext cx="6668431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6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D6D99-425A-99CD-E277-9BE05165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570238"/>
            <a:ext cx="8830907" cy="485842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BD55BA-0DBC-6B27-3C06-CE625739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17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2DD552-F030-8B3B-C29B-D5BFC961FDA5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9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CFF3124E-72EC-AB1A-93C6-415716B578E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8730544"/>
              </p:ext>
            </p:extLst>
          </p:nvPr>
        </p:nvGraphicFramePr>
        <p:xfrm>
          <a:off x="838200" y="1524699"/>
          <a:ext cx="10515600" cy="252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 - Free communications icons">
            <a:extLst>
              <a:ext uri="{FF2B5EF4-FFF2-40B4-BE49-F238E27FC236}">
                <a16:creationId xmlns:a16="http://schemas.microsoft.com/office/drawing/2014/main" id="{31ECFE90-EAC0-6B49-342B-3276AF59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03" y="3934410"/>
            <a:ext cx="1712253" cy="17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pection - Free industry icons">
            <a:extLst>
              <a:ext uri="{FF2B5EF4-FFF2-40B4-BE49-F238E27FC236}">
                <a16:creationId xmlns:a16="http://schemas.microsoft.com/office/drawing/2014/main" id="{2AEECBAE-D38C-6064-318A-CD5562FB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37" y="3898639"/>
            <a:ext cx="1748023" cy="17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- Free computer icons">
            <a:extLst>
              <a:ext uri="{FF2B5EF4-FFF2-40B4-BE49-F238E27FC236}">
                <a16:creationId xmlns:a16="http://schemas.microsoft.com/office/drawing/2014/main" id="{F27BA777-FC19-7E9D-EF29-8DB72250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1" y="3796366"/>
            <a:ext cx="1903446" cy="19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urn back - Free arrows icons">
            <a:extLst>
              <a:ext uri="{FF2B5EF4-FFF2-40B4-BE49-F238E27FC236}">
                <a16:creationId xmlns:a16="http://schemas.microsoft.com/office/drawing/2014/main" id="{20F082C5-3BD9-8881-8F52-0B0413B1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97" y="3796366"/>
            <a:ext cx="1782148" cy="17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203045-D663-5BDF-FE0F-F80F1E971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974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7D7522-2827-EF90-4A28-4C78F23D19AB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403590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EB9DB5-8F9B-F00E-7933-F258C696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45" y="1514828"/>
            <a:ext cx="8762509" cy="5003393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30C826-E22D-8429-085C-1BB64244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4476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98BBF2-9456-5C07-30A1-EB8D6A99CD80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78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FBD733-BAE1-E759-9117-AE7633B7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6" y="1532140"/>
            <a:ext cx="9624288" cy="472165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935924-B289-5EA7-AF25-8640E4322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683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D1A9CE-9133-26B2-DB32-C9B86592B7A5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7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45AA07-8CE9-57AA-C4B5-778E9231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1285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71EF4-5C83-F2CC-8C85-B75FF41B0D43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2FB26-09A0-E47F-9DCA-4784CCE1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1785503"/>
            <a:ext cx="796401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7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C9A103E-A7BC-01D5-0652-21CCBA62E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9738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4F6465-73BA-8CD0-0157-ACB011F7B14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4E351-C585-BE5D-A460-FE8549BC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84" y="1542473"/>
            <a:ext cx="7732432" cy="49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E333B4-3FE4-C69A-4A23-583CFB2C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2037657"/>
            <a:ext cx="8268854" cy="372479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3A9810-0C92-4895-A09D-9A57F089F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59539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95AD17-8E10-E624-C2B0-0F7F78285121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256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ADCB76-DD33-4E43-4E9B-917C2BCF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133419"/>
            <a:ext cx="9650172" cy="259116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9334FE-7558-378B-2339-898272D19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84623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B7BF3D-CA46-19B2-8BDA-60E783C07139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21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598C2-1B45-CE55-E339-135028ED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74" y="1792428"/>
            <a:ext cx="7684652" cy="460318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56000B-5813-B24C-7403-0C019BA46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3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B0143C-0B64-8049-92E8-79EACC8AA0A6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1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3C89AD-8FA6-AFB1-554F-071B385B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558441"/>
            <a:ext cx="7687748" cy="486795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E84730-C0CD-C2C7-9D93-8BE2CF92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7287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80FC85-73C5-F468-FC22-980BF0A38BE0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53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0AC12B-E5B4-55CE-6C47-B0AF3132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0666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2B9480-867D-65CE-D814-0D16F5990B9B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73F79-80C1-B8AE-DEAB-7E9C738E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4" y="1808003"/>
            <a:ext cx="10262532" cy="43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8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562442-D5AC-1586-A603-A66C4787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290"/>
            <a:ext cx="8128000" cy="476578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20287F-68D9-9EEB-CDC9-F02F50BB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6427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C485FE-5762-F399-EE67-91E2A2F08736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16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4B6A78-B0B0-1FB0-D0BF-2F82710E6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272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5ACF4A-23CF-6A60-E9D7-324F8EFAAA6C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목적</a:t>
            </a:r>
          </a:p>
        </p:txBody>
      </p:sp>
      <p:pic>
        <p:nvPicPr>
          <p:cNvPr id="2050" name="Picture 2" descr="Java - Free logo icons">
            <a:extLst>
              <a:ext uri="{FF2B5EF4-FFF2-40B4-BE49-F238E27FC236}">
                <a16:creationId xmlns:a16="http://schemas.microsoft.com/office/drawing/2014/main" id="{996EC6E7-4160-BC98-5438-EC153F837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965820"/>
            <a:ext cx="1463180" cy="14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operation - Free business icons">
            <a:extLst>
              <a:ext uri="{FF2B5EF4-FFF2-40B4-BE49-F238E27FC236}">
                <a16:creationId xmlns:a16="http://schemas.microsoft.com/office/drawing/2014/main" id="{55625E5F-6D8C-E93C-D053-5506DDAA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4020424"/>
            <a:ext cx="1392572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EC9316-F116-A3D4-E703-7FC88F0E3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9051"/>
              </p:ext>
            </p:extLst>
          </p:nvPr>
        </p:nvGraphicFramePr>
        <p:xfrm>
          <a:off x="3810464" y="2057400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CRUD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통신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총체적 학습 내용 적용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TCP/IP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A0D2D7-EB45-B0D2-8988-13BD6940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47639"/>
              </p:ext>
            </p:extLst>
          </p:nvPr>
        </p:nvGraphicFramePr>
        <p:xfrm>
          <a:off x="3810464" y="4020424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기능별 객체 분리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Git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도입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방식 체화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툴 적용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5715E8-74CF-BA4A-0B00-5C5744C83E69}"/>
              </a:ext>
            </a:extLst>
          </p:cNvPr>
          <p:cNvSpPr/>
          <p:nvPr/>
        </p:nvSpPr>
        <p:spPr>
          <a:xfrm>
            <a:off x="5150840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1C1671-7B9F-E99C-85D2-0ECEC8CCC24B}"/>
              </a:ext>
            </a:extLst>
          </p:cNvPr>
          <p:cNvSpPr/>
          <p:nvPr/>
        </p:nvSpPr>
        <p:spPr>
          <a:xfrm>
            <a:off x="8363823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A69287A-F258-81EA-B5C2-FC6937FB71BB}"/>
              </a:ext>
            </a:extLst>
          </p:cNvPr>
          <p:cNvSpPr/>
          <p:nvPr/>
        </p:nvSpPr>
        <p:spPr>
          <a:xfrm>
            <a:off x="5150840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176A8D-825F-EAA0-E47D-821F727430C1}"/>
              </a:ext>
            </a:extLst>
          </p:cNvPr>
          <p:cNvSpPr/>
          <p:nvPr/>
        </p:nvSpPr>
        <p:spPr>
          <a:xfrm>
            <a:off x="8326071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9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7436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E2EF0-FB8E-C926-E6EE-21748674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2731875"/>
            <a:ext cx="699232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653060-E9A8-07F4-3388-79A046F1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7959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C21EC5-D533-170E-8A2A-74CBBBFAFEF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A8C0422-FFF9-2D0A-17A4-E26A2856EDE6}"/>
              </a:ext>
            </a:extLst>
          </p:cNvPr>
          <p:cNvSpPr/>
          <p:nvPr/>
        </p:nvSpPr>
        <p:spPr>
          <a:xfrm>
            <a:off x="1234112" y="2170651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17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Socket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통신 예제 탐색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GitHub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환경 구축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8AD836AD-E76F-3DAA-2346-0DD6818C1866}"/>
              </a:ext>
            </a:extLst>
          </p:cNvPr>
          <p:cNvSpPr/>
          <p:nvPr/>
        </p:nvSpPr>
        <p:spPr>
          <a:xfrm>
            <a:off x="4027646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아이디어 기획</a:t>
            </a:r>
            <a:endParaRPr lang="en-US" altLang="ko-KR" sz="20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 전략 수립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BA4D3CD-FC8B-06E1-009B-E968D1EFD04B}"/>
              </a:ext>
            </a:extLst>
          </p:cNvPr>
          <p:cNvSpPr/>
          <p:nvPr/>
        </p:nvSpPr>
        <p:spPr>
          <a:xfrm>
            <a:off x="7545431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예제 학습을 통한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아이디어 구체화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32753857-5BAE-B444-4AF2-C6F2D4BB26F4}"/>
              </a:ext>
            </a:extLst>
          </p:cNvPr>
          <p:cNvSpPr/>
          <p:nvPr/>
        </p:nvSpPr>
        <p:spPr>
          <a:xfrm>
            <a:off x="4027646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테스트 이후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보완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EF96D8E4-5870-0313-C249-136E5A36C533}"/>
              </a:ext>
            </a:extLst>
          </p:cNvPr>
          <p:cNvSpPr/>
          <p:nvPr/>
        </p:nvSpPr>
        <p:spPr>
          <a:xfrm>
            <a:off x="7545430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수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구현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발표 준비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0CFE743F-8CAE-56B0-BF48-327420D26876}"/>
              </a:ext>
            </a:extLst>
          </p:cNvPr>
          <p:cNvSpPr/>
          <p:nvPr/>
        </p:nvSpPr>
        <p:spPr>
          <a:xfrm>
            <a:off x="1234112" y="3965895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기본 기능 구현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점검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D1545C-83F2-903E-96C1-1A69BF7F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216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16D2F4-C256-75CF-151E-8413720AF826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기능</a:t>
            </a:r>
          </a:p>
        </p:txBody>
      </p:sp>
      <p:pic>
        <p:nvPicPr>
          <p:cNvPr id="3074" name="Picture 2" descr="Server - Free computer icons">
            <a:extLst>
              <a:ext uri="{FF2B5EF4-FFF2-40B4-BE49-F238E27FC236}">
                <a16:creationId xmlns:a16="http://schemas.microsoft.com/office/drawing/2014/main" id="{761AF761-BF11-DF2D-C14B-1A97E18D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6" y="1930167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 - Free computer icons">
            <a:extLst>
              <a:ext uri="{FF2B5EF4-FFF2-40B4-BE49-F238E27FC236}">
                <a16:creationId xmlns:a16="http://schemas.microsoft.com/office/drawing/2014/main" id="{AB3A721F-FD80-AFCE-323B-CF5EEF0C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7" y="4144700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2CDFC6-D7F5-F83F-3C11-7F6A3BBF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30947"/>
              </p:ext>
            </p:extLst>
          </p:nvPr>
        </p:nvGraphicFramePr>
        <p:xfrm>
          <a:off x="3810464" y="2257698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사용자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·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채팅 정보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멀티 스레드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HashMap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Thread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2EA10F-8F08-7FC9-4531-34D1E0152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20944"/>
              </p:ext>
            </p:extLst>
          </p:nvPr>
        </p:nvGraphicFramePr>
        <p:xfrm>
          <a:off x="3810464" y="4365173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서버 입출력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서버 통신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I/O Stream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EEA891-DF50-32CA-F4A6-B08AF4BE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1560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1ED9ED-2CAF-2F42-2A9C-FAB3BB528C4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기능</a:t>
            </a:r>
          </a:p>
        </p:txBody>
      </p:sp>
      <p:pic>
        <p:nvPicPr>
          <p:cNvPr id="1026" name="Picture 2" descr="Save file - Free arrows icons">
            <a:extLst>
              <a:ext uri="{FF2B5EF4-FFF2-40B4-BE49-F238E27FC236}">
                <a16:creationId xmlns:a16="http://schemas.microsoft.com/office/drawing/2014/main" id="{3EA42FC3-A1F6-9320-256C-AE4FDC06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07" y="1851869"/>
            <a:ext cx="1879134" cy="18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 - Free computer icons">
            <a:extLst>
              <a:ext uri="{FF2B5EF4-FFF2-40B4-BE49-F238E27FC236}">
                <a16:creationId xmlns:a16="http://schemas.microsoft.com/office/drawing/2014/main" id="{D4E59722-CA26-BE2E-1D1E-9515864A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78" y="2014599"/>
            <a:ext cx="1709257" cy="1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and window - Free computer icons">
            <a:extLst>
              <a:ext uri="{FF2B5EF4-FFF2-40B4-BE49-F238E27FC236}">
                <a16:creationId xmlns:a16="http://schemas.microsoft.com/office/drawing/2014/main" id="{D25EC93E-0063-7166-B7DE-0263D5AD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372" y="2021746"/>
            <a:ext cx="1709257" cy="1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E18AF0-0BF4-A7D8-AE29-04D42076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51426"/>
              </p:ext>
            </p:extLst>
          </p:nvPr>
        </p:nvGraphicFramePr>
        <p:xfrm>
          <a:off x="755010" y="4111858"/>
          <a:ext cx="107798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284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593284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  <a:gridCol w="3593284">
                  <a:extLst>
                    <a:ext uri="{9D8B030D-6E8A-4147-A177-3AD203B41FA5}">
                      <a16:colId xmlns:a16="http://schemas.microsoft.com/office/drawing/2014/main" val="2289383632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파일  입출력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GUI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명령어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Buffered + File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스트림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Swing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라이브러리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조건문 추가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1F5426-E872-40B8-F03C-AA8EFB8C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627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90FE03-7079-CFC3-1440-8764F74D1D4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구성</a:t>
            </a:r>
          </a:p>
        </p:txBody>
      </p:sp>
      <p:pic>
        <p:nvPicPr>
          <p:cNvPr id="6" name="Picture 2" descr="Server - Free computer icons">
            <a:extLst>
              <a:ext uri="{FF2B5EF4-FFF2-40B4-BE49-F238E27FC236}">
                <a16:creationId xmlns:a16="http://schemas.microsoft.com/office/drawing/2014/main" id="{3C96F74E-A98B-029F-E069-DBE7F6AA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13" y="1846277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68479-87D3-06F6-87C5-BC1FEF8198D8}"/>
              </a:ext>
            </a:extLst>
          </p:cNvPr>
          <p:cNvSpPr txBox="1"/>
          <p:nvPr/>
        </p:nvSpPr>
        <p:spPr>
          <a:xfrm>
            <a:off x="3460459" y="1575520"/>
            <a:ext cx="2269222" cy="212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server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ServerApp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ChatServer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ServerThread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CSVReader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Picture 4" descr="Result - Free computer icons">
            <a:extLst>
              <a:ext uri="{FF2B5EF4-FFF2-40B4-BE49-F238E27FC236}">
                <a16:creationId xmlns:a16="http://schemas.microsoft.com/office/drawing/2014/main" id="{DBFE18FE-962D-91D7-69C9-06E55546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21" y="1763141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4974E-C456-8795-7D10-5E1FC91B1093}"/>
              </a:ext>
            </a:extLst>
          </p:cNvPr>
          <p:cNvSpPr txBox="1"/>
          <p:nvPr/>
        </p:nvSpPr>
        <p:spPr>
          <a:xfrm>
            <a:off x="8612698" y="1936946"/>
            <a:ext cx="2905386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client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</a:t>
            </a:r>
            <a:r>
              <a:rPr lang="en-US" altLang="ko-KR" sz="1800" dirty="0">
                <a:solidFill>
                  <a:srgbClr val="E4650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CUI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ClientApp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</a:t>
            </a:r>
            <a:r>
              <a:rPr lang="en-US" altLang="ko-KR" sz="1800" dirty="0">
                <a:solidFill>
                  <a:srgbClr val="E4650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SwingClientApp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70594-3721-1325-D722-374BCB9E7581}"/>
              </a:ext>
            </a:extLst>
          </p:cNvPr>
          <p:cNvSpPr txBox="1"/>
          <p:nvPr/>
        </p:nvSpPr>
        <p:spPr>
          <a:xfrm>
            <a:off x="3460459" y="4024787"/>
            <a:ext cx="2269222" cy="170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common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Chat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User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3️⃣ Constants</a:t>
            </a:r>
          </a:p>
        </p:txBody>
      </p:sp>
      <p:pic>
        <p:nvPicPr>
          <p:cNvPr id="2052" name="Picture 4" descr="Document Settings - Free interface icons">
            <a:extLst>
              <a:ext uri="{FF2B5EF4-FFF2-40B4-BE49-F238E27FC236}">
                <a16:creationId xmlns:a16="http://schemas.microsoft.com/office/drawing/2014/main" id="{D9A2BE06-E275-6A9C-DF3F-33753E86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8" y="4175229"/>
            <a:ext cx="1740521" cy="174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base - Free computer icons">
            <a:extLst>
              <a:ext uri="{FF2B5EF4-FFF2-40B4-BE49-F238E27FC236}">
                <a16:creationId xmlns:a16="http://schemas.microsoft.com/office/drawing/2014/main" id="{D2DF22E0-BD3A-A528-6F98-CBEA942E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21" y="4083510"/>
            <a:ext cx="1740521" cy="174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46A71-C0C4-8D63-E3F8-322C7F069D24}"/>
              </a:ext>
            </a:extLst>
          </p:cNvPr>
          <p:cNvSpPr txBox="1"/>
          <p:nvPr/>
        </p:nvSpPr>
        <p:spPr>
          <a:xfrm>
            <a:off x="8612698" y="4226262"/>
            <a:ext cx="2467319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Others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Chat.csv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User.csv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4FFA57-AC46-CFD8-BFEA-18745C65C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7121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F175FF-B13E-BB6F-9E1C-A2300908579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Chat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BA732-3B14-0431-3379-A5038F69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968137"/>
            <a:ext cx="821169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88455C-246C-C4F2-1509-1024806A8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8248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DA65AF-A45B-273A-046E-8D021C48B7AF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Chat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06E5E-3FE1-B381-A7C5-081D995B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844295"/>
            <a:ext cx="728764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73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277</Words>
  <Application>Microsoft Office PowerPoint</Application>
  <PresentationFormat>와이드스크린</PresentationFormat>
  <Paragraphs>96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G마켓 산스 TTF Bold</vt:lpstr>
      <vt:lpstr>G마켓 산스 TTF Medium</vt:lpstr>
      <vt:lpstr>Malgun Gothic Semilight</vt:lpstr>
      <vt:lpstr>Noto Sans CJK KR Bold</vt:lpstr>
      <vt:lpstr>Noto Sans CJK KR Medium</vt:lpstr>
      <vt:lpstr>Arial</vt:lpstr>
      <vt:lpstr>SketchyVTI</vt:lpstr>
      <vt:lpstr>이상한채팅 StrangeChat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이상한채팅</dc:title>
  <dc:creator>수영 김</dc:creator>
  <cp:lastModifiedBy>수영 김</cp:lastModifiedBy>
  <cp:revision>2</cp:revision>
  <dcterms:created xsi:type="dcterms:W3CDTF">2023-11-17T08:11:58Z</dcterms:created>
  <dcterms:modified xsi:type="dcterms:W3CDTF">2023-11-22T14:42:41Z</dcterms:modified>
</cp:coreProperties>
</file>