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78697-57DF-49CC-9899-32CF2F0A3CF0}" v="4" dt="2024-01-17T02:47:59.9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F1C78697-57DF-49CC-9899-32CF2F0A3CF0}"/>
    <pc:docChg chg="modSld">
      <pc:chgData name="수영 김" userId="78f2ecea5f65f696" providerId="LiveId" clId="{F1C78697-57DF-49CC-9899-32CF2F0A3CF0}" dt="2024-01-17T02:48:17.163" v="38" actId="14100"/>
      <pc:docMkLst>
        <pc:docMk/>
      </pc:docMkLst>
      <pc:sldChg chg="addSp modSp mod">
        <pc:chgData name="수영 김" userId="78f2ecea5f65f696" providerId="LiveId" clId="{F1C78697-57DF-49CC-9899-32CF2F0A3CF0}" dt="2024-01-17T02:48:17.163" v="38" actId="14100"/>
        <pc:sldMkLst>
          <pc:docMk/>
          <pc:sldMk cId="527694647" sldId="256"/>
        </pc:sldMkLst>
        <pc:spChg chg="mod">
          <ac:chgData name="수영 김" userId="78f2ecea5f65f696" providerId="LiveId" clId="{F1C78697-57DF-49CC-9899-32CF2F0A3CF0}" dt="2024-01-17T02:46:15.059" v="11" actId="1076"/>
          <ac:spMkLst>
            <pc:docMk/>
            <pc:sldMk cId="527694647" sldId="256"/>
            <ac:spMk id="7" creationId="{8E83FA7A-98F1-7851-BB33-864AEE220514}"/>
          </ac:spMkLst>
        </pc:spChg>
        <pc:spChg chg="mod">
          <ac:chgData name="수영 김" userId="78f2ecea5f65f696" providerId="LiveId" clId="{F1C78697-57DF-49CC-9899-32CF2F0A3CF0}" dt="2024-01-17T02:47:32.167" v="32" actId="14100"/>
          <ac:spMkLst>
            <pc:docMk/>
            <pc:sldMk cId="527694647" sldId="256"/>
            <ac:spMk id="9" creationId="{4BD158F5-FEC5-005C-DDA1-B019762CCE9C}"/>
          </ac:spMkLst>
        </pc:spChg>
        <pc:spChg chg="add mod">
          <ac:chgData name="수영 김" userId="78f2ecea5f65f696" providerId="LiveId" clId="{F1C78697-57DF-49CC-9899-32CF2F0A3CF0}" dt="2024-01-17T02:45:54.537" v="4" actId="14100"/>
          <ac:spMkLst>
            <pc:docMk/>
            <pc:sldMk cId="527694647" sldId="256"/>
            <ac:spMk id="12" creationId="{488566F5-632B-4021-A3B0-39BB58D7E8CF}"/>
          </ac:spMkLst>
        </pc:spChg>
        <pc:spChg chg="add mod">
          <ac:chgData name="수영 김" userId="78f2ecea5f65f696" providerId="LiveId" clId="{F1C78697-57DF-49CC-9899-32CF2F0A3CF0}" dt="2024-01-17T02:46:56.857" v="30" actId="1038"/>
          <ac:spMkLst>
            <pc:docMk/>
            <pc:sldMk cId="527694647" sldId="256"/>
            <ac:spMk id="13" creationId="{10EDBA51-81DA-1EC9-C270-8F1427AB5332}"/>
          </ac:spMkLst>
        </pc:spChg>
        <pc:spChg chg="add mod">
          <ac:chgData name="수영 김" userId="78f2ecea5f65f696" providerId="LiveId" clId="{F1C78697-57DF-49CC-9899-32CF2F0A3CF0}" dt="2024-01-17T02:48:17.163" v="38" actId="14100"/>
          <ac:spMkLst>
            <pc:docMk/>
            <pc:sldMk cId="527694647" sldId="256"/>
            <ac:spMk id="14" creationId="{0790A72A-71FD-B9E6-F1BE-8A15FB182928}"/>
          </ac:spMkLst>
        </pc:spChg>
        <pc:spChg chg="add mod">
          <ac:chgData name="수영 김" userId="78f2ecea5f65f696" providerId="LiveId" clId="{F1C78697-57DF-49CC-9899-32CF2F0A3CF0}" dt="2024-01-17T02:48:06.663" v="35" actId="14100"/>
          <ac:spMkLst>
            <pc:docMk/>
            <pc:sldMk cId="527694647" sldId="256"/>
            <ac:spMk id="15" creationId="{B511FAD3-ABA2-B243-407C-42DE9C37B2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1117-95D2-82EC-8EE1-F83F4058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74326E-4083-5E86-020F-647BDE8A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24D2-9D7B-8436-81F8-3A507DCD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EB0E2-F807-EA35-E768-5644878A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D8B3C-2146-3417-10CA-6DBBC6E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C2FE-E867-F70E-1F73-E22F48A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94279-315A-AA8F-4961-BEE07D47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F93CF-4382-5840-27B3-B05BA4B2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EFC5-C677-3844-C320-16912544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34C40-D552-910D-438A-2CFA1850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F70A48-3D95-722C-194C-8A38455E0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26C2D-9290-297B-82A2-99A3174E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CCE69-4EDF-C073-5F0F-A08DABCC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8C83-D025-2681-FE05-3CC81BA9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DA9D8-39F2-D311-EB9E-756F72CC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1985-B60F-AD02-2FA7-921AFE9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A322-8AF4-11E9-8151-B3876C85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F35E6-48D7-8ADD-FDC6-E7799CE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60D31-7B90-A69E-02C8-1D21CE1C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967A4-DE38-3A96-A0E5-A8945717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AC06C-694C-9617-A964-32258722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67299-896E-4387-DD9C-0D3E5090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D1AD1-8C80-C300-DD94-63E51CE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849E6-82FD-B04C-7E11-723293FE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23FB-D7C6-D179-148B-4711C53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0ECF-8CEA-5246-7FE7-953A578D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69D26-8AF2-9AF5-C034-19BBC5632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0E7A2-A111-E570-FA49-7B7C3C49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87DCF-B556-BA9B-DBA1-71A453B7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132E1-959C-567B-D5A8-FB2E9AF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C1BA6-CFA9-AB19-B319-D0B39A4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41783-9F49-9FF7-D2B4-56E746B3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CABFA-5E45-A27E-A067-8B7C1C58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79F6B-A451-77C6-CF0F-C73BC172B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3C453-536F-F08A-77F3-FED2BE46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7598F-65E2-B2A2-A62E-41B9881A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E60A60-F4E2-B1B1-847B-F5CC0BA7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44218E-EAA7-AB87-4D4D-B3AA1604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7CCF2-5955-2823-CED4-322A472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4D0F-89D6-84E5-2133-6137E8FD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0C7DE-E4AD-023F-2C91-5C633E66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B03A70-D570-57A2-6F49-DB4F7766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E99FC-0AEA-F447-4D08-4F4DB52B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95CC7E-3519-BECD-8AE4-71D7550C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4EBFF-A6FA-2178-0C42-B37B5F43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4D738-3F6E-CBAF-090E-6D72E32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0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625E-3FDA-C06F-5D23-7FD17D15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510A6-AC20-EDD6-5678-3BAD41CD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2FBB7-4B60-B11A-9A14-A1806DED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5E183-22AE-DF9F-B9B6-6ADA16D1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D83E7-7034-9D70-C00B-1381B191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59E10-8D24-D025-CAE1-82CC5756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2826C-082E-283D-CCAC-BFDE972E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E160F-BAB0-A97B-0341-411CE535D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F2CF9-AE5D-D053-71F8-8DA04FA8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91DC5-B950-D3BE-AB07-71F2B369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61FBF-E152-6BC1-C16A-B007DA47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A7349-B3F1-3B30-3135-F51B488A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1E90B-C9AC-ED6D-ECB4-720BC6EA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DDDFE-B2A9-7D0F-BC72-4161DB9D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96F63-164E-D77B-A2C5-3873C428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4CF26-E327-4415-BF91-5DB379D2AE5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F742E-EC13-575E-5F7E-89DC65C74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CE0F-2D19-3888-3F4D-E4DC30C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40541-2578-4874-984F-888F4374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96E727-A6B8-D962-E198-87EE6D407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34652"/>
              </p:ext>
            </p:extLst>
          </p:nvPr>
        </p:nvGraphicFramePr>
        <p:xfrm>
          <a:off x="1468818" y="983414"/>
          <a:ext cx="9254363" cy="34047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7414">
                  <a:extLst>
                    <a:ext uri="{9D8B030D-6E8A-4147-A177-3AD203B41FA5}">
                      <a16:colId xmlns:a16="http://schemas.microsoft.com/office/drawing/2014/main" val="1902701822"/>
                    </a:ext>
                  </a:extLst>
                </a:gridCol>
                <a:gridCol w="2221831">
                  <a:extLst>
                    <a:ext uri="{9D8B030D-6E8A-4147-A177-3AD203B41FA5}">
                      <a16:colId xmlns:a16="http://schemas.microsoft.com/office/drawing/2014/main" val="3341380490"/>
                    </a:ext>
                  </a:extLst>
                </a:gridCol>
                <a:gridCol w="5365118">
                  <a:extLst>
                    <a:ext uri="{9D8B030D-6E8A-4147-A177-3AD203B41FA5}">
                      <a16:colId xmlns:a16="http://schemas.microsoft.com/office/drawing/2014/main" val="3788891056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목적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931440"/>
                  </a:ext>
                </a:extLst>
              </a:tr>
              <a:tr h="253311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SpringBoot</a:t>
                      </a:r>
                      <a:endParaRPr lang="en-US" sz="14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REST API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및 서비스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132820"/>
                  </a:ext>
                </a:extLst>
              </a:tr>
              <a:tr h="253311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MySQL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지역</a:t>
                      </a:r>
                      <a:r>
                        <a:rPr lang="en-US" altLang="ko-KR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날씨 데이터 저장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590134"/>
                  </a:ext>
                </a:extLst>
              </a:tr>
              <a:tr h="432118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MyBatis</a:t>
                      </a:r>
                      <a:endParaRPr lang="en-US" sz="14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Java - MySQL </a:t>
                      </a:r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데이터베이스 매핑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41036"/>
                  </a:ext>
                </a:extLst>
              </a:tr>
              <a:tr h="25331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클라이언트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jQuery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AJAX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요청 및 결과 표시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273380"/>
                  </a:ext>
                </a:extLst>
              </a:tr>
              <a:tr h="432118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Bootstrap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CSS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라이브러리를 이용한 간편한 레이아웃 디자인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555927"/>
                  </a:ext>
                </a:extLst>
              </a:tr>
              <a:tr h="253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OpenAPI</a:t>
                      </a:r>
                      <a:endParaRPr lang="en-US" sz="14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Google Maps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클라이언트 웹에 지도 표시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035595"/>
                  </a:ext>
                </a:extLst>
              </a:tr>
              <a:tr h="253311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OpenWeatherMap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지역별 날씨 데이터 제공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605538"/>
                  </a:ext>
                </a:extLst>
              </a:tr>
              <a:tr h="6109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협업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GitHub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(1)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개인별 </a:t>
                      </a:r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Branch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작업 내역 관리</a:t>
                      </a:r>
                      <a:b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(2)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이슈 추적 관리</a:t>
                      </a:r>
                    </a:p>
                  </a:txBody>
                  <a:tcPr marL="117262" marR="117262" marT="54121" marB="54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89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5A9BE2-7321-B0D2-3018-02BCE4F20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40435"/>
              </p:ext>
            </p:extLst>
          </p:nvPr>
        </p:nvGraphicFramePr>
        <p:xfrm>
          <a:off x="1468817" y="4737201"/>
          <a:ext cx="9254364" cy="131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9394">
                  <a:extLst>
                    <a:ext uri="{9D8B030D-6E8A-4147-A177-3AD203B41FA5}">
                      <a16:colId xmlns:a16="http://schemas.microsoft.com/office/drawing/2014/main" val="4238236428"/>
                    </a:ext>
                  </a:extLst>
                </a:gridCol>
                <a:gridCol w="2221831">
                  <a:extLst>
                    <a:ext uri="{9D8B030D-6E8A-4147-A177-3AD203B41FA5}">
                      <a16:colId xmlns:a16="http://schemas.microsoft.com/office/drawing/2014/main" val="1192016402"/>
                    </a:ext>
                  </a:extLst>
                </a:gridCol>
                <a:gridCol w="5373139">
                  <a:extLst>
                    <a:ext uri="{9D8B030D-6E8A-4147-A177-3AD203B41FA5}">
                      <a16:colId xmlns:a16="http://schemas.microsoft.com/office/drawing/2014/main" val="1654989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목적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98696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클라우드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AWS Elastic Beanstalk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앱</a:t>
                      </a:r>
                      <a:r>
                        <a:rPr lang="en-US" altLang="ko-KR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(JAR </a:t>
                      </a:r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</a:t>
                      </a:r>
                      <a:r>
                        <a:rPr lang="en-US" altLang="ko-KR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배포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594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AWS RDS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MySQL 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데이터베이스 구동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675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CI/CD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GitHub Action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AWS </a:t>
                      </a:r>
                      <a:r>
                        <a:rPr lang="ko-KR" altLang="en-US" sz="14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재배포</a:t>
                      </a:r>
                      <a:r>
                        <a:rPr lang="ko-KR" altLang="en-US" sz="14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자동화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2055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83FA7A-98F1-7851-BB33-864AEE220514}"/>
              </a:ext>
            </a:extLst>
          </p:cNvPr>
          <p:cNvSpPr/>
          <p:nvPr/>
        </p:nvSpPr>
        <p:spPr>
          <a:xfrm>
            <a:off x="3669630" y="1275348"/>
            <a:ext cx="1147011" cy="104273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DC82ED-EC6F-9EDE-7B68-7AEB6E16252A}"/>
              </a:ext>
            </a:extLst>
          </p:cNvPr>
          <p:cNvSpPr/>
          <p:nvPr/>
        </p:nvSpPr>
        <p:spPr>
          <a:xfrm>
            <a:off x="1604210" y="469969"/>
            <a:ext cx="1002632" cy="32886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D158F5-FEC5-005C-DDA1-B019762CCE9C}"/>
              </a:ext>
            </a:extLst>
          </p:cNvPr>
          <p:cNvSpPr/>
          <p:nvPr/>
        </p:nvSpPr>
        <p:spPr>
          <a:xfrm>
            <a:off x="3180346" y="5109378"/>
            <a:ext cx="2057401" cy="87432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616EA5-9E36-63A2-829D-5DE72691256F}"/>
              </a:ext>
            </a:extLst>
          </p:cNvPr>
          <p:cNvSpPr/>
          <p:nvPr/>
        </p:nvSpPr>
        <p:spPr>
          <a:xfrm>
            <a:off x="2871536" y="481296"/>
            <a:ext cx="1002632" cy="32886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426D5-F0B6-91AE-F311-0A83ED3097DB}"/>
              </a:ext>
            </a:extLst>
          </p:cNvPr>
          <p:cNvSpPr/>
          <p:nvPr/>
        </p:nvSpPr>
        <p:spPr>
          <a:xfrm>
            <a:off x="4138862" y="481296"/>
            <a:ext cx="1002632" cy="328863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566F5-632B-4021-A3B0-39BB58D7E8CF}"/>
              </a:ext>
            </a:extLst>
          </p:cNvPr>
          <p:cNvSpPr/>
          <p:nvPr/>
        </p:nvSpPr>
        <p:spPr>
          <a:xfrm>
            <a:off x="3741820" y="1347539"/>
            <a:ext cx="1002632" cy="22458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EDBA51-81DA-1EC9-C270-8F1427AB5332}"/>
              </a:ext>
            </a:extLst>
          </p:cNvPr>
          <p:cNvSpPr/>
          <p:nvPr/>
        </p:nvSpPr>
        <p:spPr>
          <a:xfrm>
            <a:off x="3741820" y="2434487"/>
            <a:ext cx="1002632" cy="224588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90A72A-71FD-B9E6-F1BE-8A15FB182928}"/>
              </a:ext>
            </a:extLst>
          </p:cNvPr>
          <p:cNvSpPr/>
          <p:nvPr/>
        </p:nvSpPr>
        <p:spPr>
          <a:xfrm>
            <a:off x="3473116" y="2390275"/>
            <a:ext cx="1540042" cy="1443788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11FAD3-ABA2-B243-407C-42DE9C37B2E4}"/>
              </a:ext>
            </a:extLst>
          </p:cNvPr>
          <p:cNvSpPr/>
          <p:nvPr/>
        </p:nvSpPr>
        <p:spPr>
          <a:xfrm>
            <a:off x="3565356" y="3508407"/>
            <a:ext cx="1367590" cy="22458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9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 김</dc:creator>
  <cp:lastModifiedBy>수영 김</cp:lastModifiedBy>
  <cp:revision>1</cp:revision>
  <dcterms:created xsi:type="dcterms:W3CDTF">2024-01-17T02:35:13Z</dcterms:created>
  <dcterms:modified xsi:type="dcterms:W3CDTF">2024-01-17T02:48:19Z</dcterms:modified>
</cp:coreProperties>
</file>