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00A48-DC80-49F0-873A-2B169B62E057}" v="4" dt="2021-10-15T20:47:54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E444-54CC-4264-B6F3-3B8017EC3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7C42F-34E0-4B7E-9B21-A9736A606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24C5F-67BC-4438-B7A4-D27EC31F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241-08F6-409E-83E9-51717B3AEA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6ACB-050B-4C1F-B757-AC0FFBA3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6C48C-2320-40AB-B6EC-F74F24E3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649-C963-4F29-80F1-2A64F21A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C66-E11A-4907-879E-5211431F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EBF50-6266-4A3B-90F3-EE6CD821E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F2785-D586-4C6F-B3FE-4A7B58DC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241-08F6-409E-83E9-51717B3AEA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B991B-BD53-48EC-9B26-59F0E5EF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0FA8-170B-4D55-BA43-C22764A6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649-C963-4F29-80F1-2A64F21A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038D0-A5E1-4A28-9D89-7AFB1B65C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F506D-A0DB-4BA0-BE79-4624F2002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2AA5-3A41-4D7A-AA68-24BB4D6F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241-08F6-409E-83E9-51717B3AEA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AF10-7982-410B-A03E-550F5B21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9FF5-F577-401E-A509-83266B44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649-C963-4F29-80F1-2A64F21A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7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211E-8EB4-41DB-A91F-D3D12B34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E312-E19D-43AD-8B4E-5A06FCF10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343BF-9896-451E-9720-65D7A79A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241-08F6-409E-83E9-51717B3AEA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33DEB-DA07-4E2E-903B-58031123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85A2-057E-459F-BA37-C1D4E066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649-C963-4F29-80F1-2A64F21A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8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29AF-C928-4185-A427-E0DF913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73754-ECA7-4292-A4FB-B1D38C8AF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2E32-4388-4122-81ED-E864D134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241-08F6-409E-83E9-51717B3AEA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2DEB5-EDEE-426C-80B6-CCC79A3C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18FCE-3316-4F89-B6E1-F79AC5B4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649-C963-4F29-80F1-2A64F21A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F8FC-F9B7-4B12-B083-F7E28734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B231-BE30-4BCB-AB92-705724B7D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D8AD8-FFFE-439B-A05E-D2F6F3E11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F4C6-7B68-4F9C-8E94-B2EB4497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241-08F6-409E-83E9-51717B3AEA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F0726-9832-4713-9428-5047B0DD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88E9F-76E3-495C-B737-FFCDC1D7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649-C963-4F29-80F1-2A64F21A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1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7360-A745-49C1-AD17-91E0AFC5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BB8D2-39FA-4247-BD03-F2E948C4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3609E-FC76-4DF1-8A37-C9B40D20E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02755-C6AB-4054-9FEC-B5E8B5B6E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31F53-93BF-44F4-A5A6-BB165465D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03656-7295-4B8B-994B-DD3B8B08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241-08F6-409E-83E9-51717B3AEA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DD5C1-43B5-44CF-B74B-7FE38184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240D5-F84A-45AE-AA18-87CECBFD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649-C963-4F29-80F1-2A64F21A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7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DBD1-D9C3-4248-86AC-1F4C1B87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A62BA-31EA-44D2-8586-4610BE6B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241-08F6-409E-83E9-51717B3AEA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5262B-014B-4F19-8FBF-5E9476C8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342DB-1E8A-410B-B3A3-9BD363A4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649-C963-4F29-80F1-2A64F21A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2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280F5-38B1-4A2C-8E43-1FC648EB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241-08F6-409E-83E9-51717B3AEA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7D600-ACAD-4D5D-BF2E-D1C71096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06255-94F6-4E9D-9E2D-32DF5384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649-C963-4F29-80F1-2A64F21A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7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1F8B-17FF-49A1-9CC5-B61C78C9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5AED-EEAD-4749-A233-B30182C7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3EF49-0447-4756-A85B-4B06CBF3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94D5-A3DA-4D9D-9868-B2284F04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241-08F6-409E-83E9-51717B3AEA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AAD7A-C959-4CAA-998D-93F94CBF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556FD-0728-49F2-87F1-EC1FAC8B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649-C963-4F29-80F1-2A64F21A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825D-6F27-4799-80B7-B195B78F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4EBE1-3CE4-4F73-ABCE-56DE18FB1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D600B-FB89-4286-A2DB-0D0D9451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5DAD5-6505-487F-AB79-2B187DA8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3241-08F6-409E-83E9-51717B3AEA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FE588-8B0E-40B1-A819-AE2FC0CC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8F0F5-4C54-4D6E-90E9-E66291EB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649-C963-4F29-80F1-2A64F21A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586D1-65F8-4B16-B102-01AAC7CA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A651E-A700-4CE6-BD3A-BB5D2E7B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A01EF-66A7-4C22-9FEE-7EFDEB575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3241-08F6-409E-83E9-51717B3AEA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0DD0-BE9A-4494-8720-89A958F5A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E22A4-56B9-4E4D-934F-C8256BCB1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E649-C963-4F29-80F1-2A64F21A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163A80-BA5F-49A8-A123-707731196354}"/>
              </a:ext>
            </a:extLst>
          </p:cNvPr>
          <p:cNvSpPr txBox="1"/>
          <p:nvPr/>
        </p:nvSpPr>
        <p:spPr>
          <a:xfrm>
            <a:off x="146481" y="310718"/>
            <a:ext cx="1189903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calculix</a:t>
            </a:r>
            <a:r>
              <a:rPr lang="en-US" dirty="0"/>
              <a:t>, </a:t>
            </a:r>
            <a:r>
              <a:rPr lang="en-US" dirty="0" err="1"/>
              <a:t>gfortran</a:t>
            </a:r>
            <a:r>
              <a:rPr lang="en-US" dirty="0"/>
              <a:t> (for UMAT) and python 3 with </a:t>
            </a:r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scipy</a:t>
            </a:r>
            <a:r>
              <a:rPr lang="en-US" dirty="0"/>
              <a:t> module;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microstructure using </a:t>
            </a:r>
            <a:r>
              <a:rPr lang="en-US" dirty="0" err="1"/>
              <a:t>matlab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Open </a:t>
            </a:r>
            <a:r>
              <a:rPr lang="en-US" dirty="0" err="1"/>
              <a:t>generate_synthetic_microstructures.m</a:t>
            </a:r>
            <a:r>
              <a:rPr lang="en-US" dirty="0"/>
              <a:t> in the folder “</a:t>
            </a:r>
            <a:r>
              <a:rPr lang="en-US" dirty="0" err="1"/>
              <a:t>Microstructure_Generation_Code</a:t>
            </a:r>
            <a:r>
              <a:rPr lang="en-US" dirty="0"/>
              <a:t>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Input specimen size, fiber radius, fiber volume fraction in </a:t>
            </a:r>
            <a:r>
              <a:rPr lang="en-US" dirty="0" err="1"/>
              <a:t>generate_synthetic_microstructures.m</a:t>
            </a:r>
            <a:r>
              <a:rPr lang="en-US" dirty="0"/>
              <a:t> 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Run </a:t>
            </a:r>
            <a:r>
              <a:rPr lang="en-US" dirty="0" err="1"/>
              <a:t>generate_synthetic_microstructures.m</a:t>
            </a:r>
            <a:r>
              <a:rPr lang="en-US" dirty="0"/>
              <a:t> and it will automatically generate the folder “</a:t>
            </a:r>
            <a:r>
              <a:rPr lang="en-US" dirty="0" err="1"/>
              <a:t>fibercentroid_r</a:t>
            </a:r>
            <a:r>
              <a:rPr lang="en-US" b="1" i="1" dirty="0" err="1"/>
              <a:t>x</a:t>
            </a:r>
            <a:r>
              <a:rPr lang="en-US" dirty="0" err="1"/>
              <a:t>vf</a:t>
            </a:r>
            <a:r>
              <a:rPr lang="en-US" b="1" i="1" dirty="0" err="1"/>
              <a:t>y</a:t>
            </a:r>
            <a:r>
              <a:rPr lang="en-US" dirty="0" err="1"/>
              <a:t>domain</a:t>
            </a:r>
            <a:r>
              <a:rPr lang="en-US" b="1" i="1" dirty="0" err="1"/>
              <a:t>z</a:t>
            </a:r>
            <a:r>
              <a:rPr lang="en-US" b="1" i="1" dirty="0"/>
              <a:t>”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600" dirty="0" err="1"/>
              <a:t>x,y,z</a:t>
            </a:r>
            <a:r>
              <a:rPr lang="en-US" sz="1600" dirty="0"/>
              <a:t> respectively stand for the value of fiber radius, volume fraction and domain size; The output information like fiber centroid coordinates, amount of fibers are stored in fibercentroid_info.dat and fibercoord.dat within the folder;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</a:t>
            </a:r>
            <a:r>
              <a:rPr lang="en-US" dirty="0" err="1"/>
              <a:t>inp</a:t>
            </a:r>
            <a:r>
              <a:rPr lang="en-US" dirty="0"/>
              <a:t>. file for </a:t>
            </a:r>
            <a:r>
              <a:rPr lang="en-US" dirty="0" err="1"/>
              <a:t>calculix</a:t>
            </a:r>
            <a:r>
              <a:rPr lang="en-US" dirty="0"/>
              <a:t> solver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Copy the folder “</a:t>
            </a:r>
            <a:r>
              <a:rPr lang="en-US" dirty="0" err="1"/>
              <a:t>fibercentroid_r</a:t>
            </a:r>
            <a:r>
              <a:rPr lang="en-US" b="1" i="1" dirty="0" err="1"/>
              <a:t>x</a:t>
            </a:r>
            <a:r>
              <a:rPr lang="en-US" dirty="0" err="1"/>
              <a:t>vf</a:t>
            </a:r>
            <a:r>
              <a:rPr lang="en-US" b="1" i="1" dirty="0" err="1"/>
              <a:t>y</a:t>
            </a:r>
            <a:r>
              <a:rPr lang="en-US" dirty="0" err="1"/>
              <a:t>domain</a:t>
            </a:r>
            <a:r>
              <a:rPr lang="en-US" b="1" i="1" dirty="0" err="1"/>
              <a:t>z</a:t>
            </a:r>
            <a:r>
              <a:rPr lang="en-US" b="1" i="1" dirty="0"/>
              <a:t>” </a:t>
            </a:r>
            <a:r>
              <a:rPr lang="en-US" dirty="0"/>
              <a:t>to the folder “</a:t>
            </a:r>
            <a:r>
              <a:rPr lang="en-US" dirty="0" err="1"/>
              <a:t>abaquscae_pythonscripting</a:t>
            </a:r>
            <a:r>
              <a:rPr lang="en-US" dirty="0"/>
              <a:t>”;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Run casefiles_edit.py and generate composites_cae_forrun.py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Open </a:t>
            </a:r>
            <a:r>
              <a:rPr lang="en-US" dirty="0" err="1"/>
              <a:t>abaqus</a:t>
            </a:r>
            <a:r>
              <a:rPr lang="en-US" dirty="0"/>
              <a:t> </a:t>
            </a:r>
            <a:r>
              <a:rPr lang="en-US" dirty="0" err="1"/>
              <a:t>cae</a:t>
            </a:r>
            <a:r>
              <a:rPr lang="en-US" dirty="0"/>
              <a:t> module: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dirty="0"/>
              <a:t>For creating geometry, copy the scripts in composites_cae_forrun.py from the first line to the line “del </a:t>
            </a:r>
            <a:r>
              <a:rPr lang="en-US" dirty="0" err="1"/>
              <a:t>modelObject.sketches</a:t>
            </a:r>
            <a:r>
              <a:rPr lang="en-US" dirty="0"/>
              <a:t>['__profile__’]” to Kernel Command Line Interface in </a:t>
            </a:r>
            <a:r>
              <a:rPr lang="en-US" dirty="0" err="1"/>
              <a:t>abaqus</a:t>
            </a:r>
            <a:r>
              <a:rPr lang="en-US" dirty="0"/>
              <a:t> </a:t>
            </a:r>
            <a:r>
              <a:rPr lang="en-US" dirty="0" err="1"/>
              <a:t>cae</a:t>
            </a:r>
            <a:r>
              <a:rPr lang="en-US" dirty="0"/>
              <a:t> module and run. 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dirty="0"/>
              <a:t>Generate the mesh.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dirty="0"/>
              <a:t>For creating the sets of fiber centroid nodes, copy the scripts from the line “</a:t>
            </a:r>
            <a:r>
              <a:rPr lang="fr-FR" dirty="0" err="1"/>
              <a:t>allNodes</a:t>
            </a:r>
            <a:r>
              <a:rPr lang="fr-FR" dirty="0"/>
              <a:t> = </a:t>
            </a:r>
            <a:r>
              <a:rPr lang="fr-FR" dirty="0" err="1"/>
              <a:t>mdb.models</a:t>
            </a:r>
            <a:r>
              <a:rPr lang="fr-FR" dirty="0"/>
              <a:t>[model].parts[part].</a:t>
            </a:r>
            <a:r>
              <a:rPr lang="fr-FR" dirty="0" err="1"/>
              <a:t>nodes</a:t>
            </a:r>
            <a:r>
              <a:rPr lang="en-US" dirty="0"/>
              <a:t>” to the last line in composites_cae_forrun.py;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dirty="0"/>
              <a:t>Create the element sets for matrix, fiber; Create node sets for boundaries;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dirty="0"/>
              <a:t>The </a:t>
            </a:r>
            <a:r>
              <a:rPr lang="en-US" dirty="0" err="1"/>
              <a:t>inp</a:t>
            </a:r>
            <a:r>
              <a:rPr lang="en-US" dirty="0"/>
              <a:t>. File format should be modified for </a:t>
            </a:r>
            <a:r>
              <a:rPr lang="en-US" dirty="0" err="1"/>
              <a:t>calculix</a:t>
            </a:r>
            <a:r>
              <a:rPr lang="en-US" dirty="0"/>
              <a:t> usage; The format can be referenced based on the existing </a:t>
            </a:r>
            <a:r>
              <a:rPr lang="en-US" dirty="0" err="1"/>
              <a:t>inp</a:t>
            </a:r>
            <a:r>
              <a:rPr lang="en-US" dirty="0"/>
              <a:t>. file;</a:t>
            </a:r>
          </a:p>
        </p:txBody>
      </p:sp>
    </p:spTree>
    <p:extLst>
      <p:ext uri="{BB962C8B-B14F-4D97-AF65-F5344CB8AC3E}">
        <p14:creationId xmlns:p14="http://schemas.microsoft.com/office/powerpoint/2010/main" val="76776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47883-577C-48A2-B412-78C23F8DC070}"/>
              </a:ext>
            </a:extLst>
          </p:cNvPr>
          <p:cNvSpPr txBox="1"/>
          <p:nvPr/>
        </p:nvSpPr>
        <p:spPr>
          <a:xfrm>
            <a:off x="131500" y="25360"/>
            <a:ext cx="11928999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Run the reference simulation using </a:t>
            </a:r>
            <a:r>
              <a:rPr lang="en-US" dirty="0" err="1"/>
              <a:t>calculix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Select a home directory for optimization. Create the folder </a:t>
            </a:r>
            <a:r>
              <a:rPr lang="en-US" dirty="0" err="1"/>
              <a:t>jobname_results</a:t>
            </a:r>
            <a:r>
              <a:rPr lang="en-US" dirty="0"/>
              <a:t> (“jobname” is the name of the case) and subdirectory “</a:t>
            </a:r>
            <a:r>
              <a:rPr lang="en-US" dirty="0" err="1"/>
              <a:t>jobname_results</a:t>
            </a:r>
            <a:r>
              <a:rPr lang="en-US" dirty="0"/>
              <a:t>/ref” and “</a:t>
            </a:r>
            <a:r>
              <a:rPr lang="en-US" dirty="0" err="1"/>
              <a:t>jobname_results</a:t>
            </a:r>
            <a:r>
              <a:rPr lang="en-US" dirty="0"/>
              <a:t>/opt” in the home directory.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600" dirty="0"/>
              <a:t>“</a:t>
            </a:r>
            <a:r>
              <a:rPr lang="en-US" sz="1600" dirty="0" err="1"/>
              <a:t>jobname_results</a:t>
            </a:r>
            <a:r>
              <a:rPr lang="en-US" sz="1600" dirty="0"/>
              <a:t>/ref” will store the measurement data, which in this case is generated by numerical simulation. “</a:t>
            </a:r>
            <a:r>
              <a:rPr lang="en-US" sz="1600" dirty="0" err="1"/>
              <a:t>jobname_results</a:t>
            </a:r>
            <a:r>
              <a:rPr lang="en-US" sz="1600" dirty="0"/>
              <a:t>/opt” stores the information for optimization;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Open fem2Dmechload_expmod.py and input the parameters;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Input jobname, </a:t>
            </a:r>
            <a:r>
              <a:rPr lang="en-US" sz="1600" dirty="0" err="1"/>
              <a:t>solver_name</a:t>
            </a:r>
            <a:r>
              <a:rPr lang="en-US" sz="1600" dirty="0"/>
              <a:t>, solver_directory1, </a:t>
            </a:r>
            <a:r>
              <a:rPr lang="en-US" sz="1600" dirty="0" err="1"/>
              <a:t>parent_dir</a:t>
            </a:r>
            <a:r>
              <a:rPr lang="en-US" sz="1600" dirty="0"/>
              <a:t>. 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sz="1400" dirty="0"/>
              <a:t>The whole solver directory for executing </a:t>
            </a:r>
            <a:r>
              <a:rPr lang="en-US" sz="1400" dirty="0" err="1"/>
              <a:t>calculix</a:t>
            </a:r>
            <a:r>
              <a:rPr lang="en-US" sz="1400" dirty="0"/>
              <a:t> program is “solver_directory1 + </a:t>
            </a:r>
            <a:r>
              <a:rPr lang="en-US" sz="1400" dirty="0" err="1"/>
              <a:t>solver_name</a:t>
            </a:r>
            <a:r>
              <a:rPr lang="en-US" sz="1400" dirty="0"/>
              <a:t> + solver_directory2”. solver_directory1 is the home directory of </a:t>
            </a:r>
            <a:r>
              <a:rPr lang="en-US" sz="1400" dirty="0" err="1"/>
              <a:t>calculix</a:t>
            </a:r>
            <a:r>
              <a:rPr lang="en-US" sz="1400" dirty="0"/>
              <a:t> solver. solver_directory2 is fixed. Since </a:t>
            </a:r>
            <a:r>
              <a:rPr lang="en-US" sz="1400" dirty="0" err="1"/>
              <a:t>calculix</a:t>
            </a:r>
            <a:r>
              <a:rPr lang="en-US" sz="1400" dirty="0"/>
              <a:t> solver cannot deal with multiple UMAT tasks simultaneously, different copies of </a:t>
            </a:r>
            <a:r>
              <a:rPr lang="en-US" sz="1400" dirty="0" err="1"/>
              <a:t>calculix</a:t>
            </a:r>
            <a:r>
              <a:rPr lang="en-US" sz="1400" dirty="0"/>
              <a:t> solver (contained in the folder named “</a:t>
            </a:r>
            <a:r>
              <a:rPr lang="en-US" sz="1400" dirty="0" err="1"/>
              <a:t>solver_name</a:t>
            </a:r>
            <a:r>
              <a:rPr lang="en-US" sz="1400" dirty="0"/>
              <a:t>”) are made in the folder solver_directory1.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sz="1400" dirty="0" err="1"/>
              <a:t>parent_dir</a:t>
            </a:r>
            <a:r>
              <a:rPr lang="en-US" sz="1400" dirty="0"/>
              <a:t> is the home directory where reference simulation and optimization locate;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Input measind1, measind2 (measurement number from measind1 to measind2), </a:t>
            </a:r>
            <a:r>
              <a:rPr lang="en-US" sz="1600" dirty="0" err="1"/>
              <a:t>errorbnd</a:t>
            </a:r>
            <a:r>
              <a:rPr lang="en-US" sz="1600" dirty="0"/>
              <a:t> (measurement error bound ), </a:t>
            </a:r>
            <a:r>
              <a:rPr lang="en-US" sz="1600" dirty="0" err="1"/>
              <a:t>Em_bar</a:t>
            </a:r>
            <a:r>
              <a:rPr lang="en-US" sz="1600" dirty="0"/>
              <a:t>, </a:t>
            </a:r>
            <a:r>
              <a:rPr lang="en-US" sz="1600" dirty="0" err="1"/>
              <a:t>Em_inter</a:t>
            </a:r>
            <a:r>
              <a:rPr lang="en-US" sz="1600" dirty="0"/>
              <a:t>, </a:t>
            </a:r>
            <a:r>
              <a:rPr lang="en-US" sz="1600" dirty="0" err="1"/>
              <a:t>alpha,num</a:t>
            </a:r>
            <a:r>
              <a:rPr lang="en-US" sz="1600" dirty="0"/>
              <a:t>(reference material parameters ) and </a:t>
            </a:r>
            <a:r>
              <a:rPr lang="en-US" sz="1600" dirty="0" err="1"/>
              <a:t>fiber_centroid_number</a:t>
            </a:r>
            <a:r>
              <a:rPr lang="en-US" sz="1600" dirty="0"/>
              <a:t> (number of fiber centroid , extracted from number of nodes in the nodes set </a:t>
            </a:r>
            <a:r>
              <a:rPr lang="en-US" sz="1600" dirty="0" err="1"/>
              <a:t>fibercentroid</a:t>
            </a:r>
            <a:r>
              <a:rPr lang="en-US" sz="1600" dirty="0"/>
              <a:t> in </a:t>
            </a:r>
            <a:r>
              <a:rPr lang="en-US" sz="1600" dirty="0" err="1"/>
              <a:t>inp</a:t>
            </a:r>
            <a:r>
              <a:rPr lang="en-US" sz="1600" dirty="0"/>
              <a:t>. file)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Copy the folder “source” (containing </a:t>
            </a:r>
            <a:r>
              <a:rPr lang="en-US" dirty="0" err="1"/>
              <a:t>umat</a:t>
            </a:r>
            <a:r>
              <a:rPr lang="en-US" dirty="0"/>
              <a:t> file), compile.sh (employed for compiling UMAT for </a:t>
            </a:r>
            <a:r>
              <a:rPr lang="en-US" dirty="0" err="1"/>
              <a:t>calculix</a:t>
            </a:r>
            <a:r>
              <a:rPr lang="en-US" dirty="0"/>
              <a:t>), initial.sh (for submitting job to the cluster), fibercoord.dat and </a:t>
            </a:r>
            <a:r>
              <a:rPr lang="en-US" dirty="0" err="1"/>
              <a:t>inp</a:t>
            </a:r>
            <a:r>
              <a:rPr lang="en-US" dirty="0"/>
              <a:t>. file in the folder “</a:t>
            </a:r>
            <a:r>
              <a:rPr lang="en-US" dirty="0" err="1"/>
              <a:t>fibercentroid_r</a:t>
            </a:r>
            <a:r>
              <a:rPr lang="en-US" b="1" i="1" dirty="0" err="1"/>
              <a:t>x</a:t>
            </a:r>
            <a:r>
              <a:rPr lang="en-US" dirty="0" err="1"/>
              <a:t>vf</a:t>
            </a:r>
            <a:r>
              <a:rPr lang="en-US" b="1" i="1" dirty="0" err="1"/>
              <a:t>y</a:t>
            </a:r>
            <a:r>
              <a:rPr lang="en-US" dirty="0" err="1"/>
              <a:t>domain</a:t>
            </a:r>
            <a:r>
              <a:rPr lang="en-US" b="1" i="1" dirty="0" err="1"/>
              <a:t>z</a:t>
            </a:r>
            <a:r>
              <a:rPr lang="en-US" dirty="0"/>
              <a:t>” to the home directory;</a:t>
            </a:r>
            <a:endParaRPr lang="en-US" sz="1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Run fem2Dmechload_expmod.py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600" dirty="0"/>
              <a:t>Reference reaction force files (reactionforce_e</a:t>
            </a:r>
            <a:r>
              <a:rPr lang="en-US" sz="1600" b="1" i="1" dirty="0"/>
              <a:t>x</a:t>
            </a:r>
            <a:r>
              <a:rPr lang="en-US" sz="1600" dirty="0"/>
              <a:t>_m</a:t>
            </a:r>
            <a:r>
              <a:rPr lang="en-US" sz="1600" b="1" i="1" dirty="0"/>
              <a:t>y</a:t>
            </a:r>
            <a:r>
              <a:rPr lang="en-US" sz="1600" dirty="0"/>
              <a:t>.dat),</a:t>
            </a:r>
            <a:r>
              <a:rPr lang="zh-CN" altLang="en-US" sz="1600" dirty="0"/>
              <a:t> </a:t>
            </a:r>
            <a:r>
              <a:rPr lang="en-US" sz="1600" dirty="0"/>
              <a:t>fiber centroid displacement files (fiber_centroid_disp_e</a:t>
            </a:r>
            <a:r>
              <a:rPr lang="en-US" sz="1600" b="1" i="1" dirty="0"/>
              <a:t>x</a:t>
            </a:r>
            <a:r>
              <a:rPr lang="en-US" sz="1600" dirty="0"/>
              <a:t>_m</a:t>
            </a:r>
            <a:r>
              <a:rPr lang="en-US" sz="1600" b="1" i="1" dirty="0"/>
              <a:t>y</a:t>
            </a:r>
            <a:r>
              <a:rPr lang="en-US" sz="1600" dirty="0"/>
              <a:t>.dat), error_reactionforce_e</a:t>
            </a:r>
            <a:r>
              <a:rPr lang="en-US" sz="1600" b="1" i="1" dirty="0"/>
              <a:t>x</a:t>
            </a:r>
            <a:r>
              <a:rPr lang="en-US" sz="1600" dirty="0"/>
              <a:t>_m</a:t>
            </a:r>
            <a:r>
              <a:rPr lang="en-US" sz="1600" b="1" i="1" dirty="0"/>
              <a:t>y</a:t>
            </a:r>
            <a:r>
              <a:rPr lang="en-US" sz="1600" dirty="0"/>
              <a:t>.dat, error_ux_e</a:t>
            </a:r>
            <a:r>
              <a:rPr lang="en-US" sz="1600" b="1" i="1" dirty="0"/>
              <a:t>x</a:t>
            </a:r>
            <a:r>
              <a:rPr lang="en-US" sz="1600" dirty="0"/>
              <a:t>_m</a:t>
            </a:r>
            <a:r>
              <a:rPr lang="en-US" sz="1600" b="1" i="1" dirty="0"/>
              <a:t>y</a:t>
            </a:r>
            <a:r>
              <a:rPr lang="en-US" sz="1600" dirty="0"/>
              <a:t>.dat, error_uy_e</a:t>
            </a:r>
            <a:r>
              <a:rPr lang="en-US" sz="1600" b="1" i="1" dirty="0"/>
              <a:t>x</a:t>
            </a:r>
            <a:r>
              <a:rPr lang="en-US" sz="1600" dirty="0"/>
              <a:t>_m</a:t>
            </a:r>
            <a:r>
              <a:rPr lang="en-US" sz="1600" b="1" i="1" dirty="0"/>
              <a:t>y</a:t>
            </a:r>
            <a:r>
              <a:rPr lang="en-US" sz="1600" dirty="0"/>
              <a:t>.dat stand for exact value of error added to the reference reaction force, </a:t>
            </a:r>
            <a:r>
              <a:rPr lang="en-US" sz="1600" dirty="0" err="1"/>
              <a:t>ux</a:t>
            </a:r>
            <a:r>
              <a:rPr lang="en-US" sz="1600" dirty="0"/>
              <a:t> and </a:t>
            </a:r>
            <a:r>
              <a:rPr lang="en-US" sz="1600" dirty="0" err="1"/>
              <a:t>uy</a:t>
            </a:r>
            <a:r>
              <a:rPr lang="en-US" sz="1600" dirty="0"/>
              <a:t>;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600" dirty="0"/>
              <a:t>x stands for the error bound (x=1 for 1% </a:t>
            </a:r>
            <a:r>
              <a:rPr lang="en-US" sz="1600" dirty="0" err="1"/>
              <a:t>errorbound</a:t>
            </a:r>
            <a:r>
              <a:rPr lang="en-US" sz="1600" dirty="0"/>
              <a:t>), y stands for sequence number of measurement data (y=30 for measurement no. 37);</a:t>
            </a:r>
          </a:p>
        </p:txBody>
      </p:sp>
    </p:spTree>
    <p:extLst>
      <p:ext uri="{BB962C8B-B14F-4D97-AF65-F5344CB8AC3E}">
        <p14:creationId xmlns:p14="http://schemas.microsoft.com/office/powerpoint/2010/main" val="209304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B3B4B4-2595-4ABA-BD76-4B95D76A55CA}"/>
              </a:ext>
            </a:extLst>
          </p:cNvPr>
          <p:cNvSpPr txBox="1"/>
          <p:nvPr/>
        </p:nvSpPr>
        <p:spPr>
          <a:xfrm>
            <a:off x="470517" y="363984"/>
            <a:ext cx="1134566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Execute optimization using </a:t>
            </a:r>
            <a:r>
              <a:rPr lang="en-US" dirty="0" err="1"/>
              <a:t>scipy</a:t>
            </a:r>
            <a:r>
              <a:rPr lang="en-US" dirty="0"/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Make multiple copies of </a:t>
            </a:r>
            <a:r>
              <a:rPr lang="en-US" dirty="0" err="1"/>
              <a:t>calculix</a:t>
            </a:r>
            <a:r>
              <a:rPr lang="en-US" dirty="0"/>
              <a:t> solver with the name “</a:t>
            </a:r>
            <a:r>
              <a:rPr lang="en-US" dirty="0" err="1"/>
              <a:t>Calculix_</a:t>
            </a:r>
            <a:r>
              <a:rPr lang="en-US" b="1" i="1" dirty="0" err="1"/>
              <a:t>X</a:t>
            </a:r>
            <a:r>
              <a:rPr lang="en-US" dirty="0"/>
              <a:t>” in the directory solver_directory1, where </a:t>
            </a:r>
            <a:r>
              <a:rPr lang="en-US" b="1" i="1" dirty="0"/>
              <a:t>X</a:t>
            </a:r>
            <a:r>
              <a:rPr lang="en-US" dirty="0"/>
              <a:t> values from 1 to the total number of copies;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Open initializationsetting_rferr.py and input parameters: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job_name</a:t>
            </a:r>
            <a:r>
              <a:rPr lang="en-US" sz="1600" dirty="0"/>
              <a:t>, solver_directory1, </a:t>
            </a:r>
            <a:r>
              <a:rPr lang="en-US" sz="1600" dirty="0" err="1"/>
              <a:t>parent_dir</a:t>
            </a:r>
            <a:r>
              <a:rPr lang="en-US" sz="1600" dirty="0"/>
              <a:t>, </a:t>
            </a:r>
            <a:r>
              <a:rPr lang="en-US" sz="1600" dirty="0" err="1"/>
              <a:t>errorbnd</a:t>
            </a:r>
            <a:r>
              <a:rPr lang="en-US" sz="1600" dirty="0"/>
              <a:t>, measind1, measind2, </a:t>
            </a:r>
            <a:r>
              <a:rPr lang="en-US" sz="1600" dirty="0" err="1"/>
              <a:t>fiber_centroid_number</a:t>
            </a:r>
            <a:r>
              <a:rPr lang="en-US" sz="1600" dirty="0"/>
              <a:t>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level </a:t>
            </a:r>
            <a:r>
              <a:rPr lang="en-US" sz="1400" dirty="0"/>
              <a:t>(total levels of stratified sampling for initialization, One set of optimization is executed using multiple initialization, which is set using stratified sampling);</a:t>
            </a:r>
            <a:endParaRPr lang="en-US" sz="16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num_cpu</a:t>
            </a:r>
            <a:r>
              <a:rPr lang="en-US" sz="1600" dirty="0"/>
              <a:t> </a:t>
            </a:r>
            <a:r>
              <a:rPr lang="en-US" sz="1400" dirty="0"/>
              <a:t>(total number of </a:t>
            </a:r>
            <a:r>
              <a:rPr lang="en-US" sz="1400" dirty="0" err="1"/>
              <a:t>cpus</a:t>
            </a:r>
            <a:r>
              <a:rPr lang="en-US" sz="1400" dirty="0"/>
              <a:t> employed for the same set of optimizations with multiple initializations)</a:t>
            </a:r>
            <a:r>
              <a:rPr lang="en-US" sz="1600" dirty="0"/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Run initializationsetting_rferr.py and create all the files for optimization settings;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The optimization setting files, including the bash files (initial.sh) for submitting the jobs in the cluster are stored under the directory </a:t>
            </a:r>
            <a:r>
              <a:rPr lang="en-US" sz="1600" dirty="0" err="1"/>
              <a:t>e</a:t>
            </a:r>
            <a:r>
              <a:rPr lang="en-US" sz="1600" b="1" i="1" dirty="0" err="1"/>
              <a:t>x</a:t>
            </a:r>
            <a:r>
              <a:rPr lang="en-US" sz="1600" dirty="0" err="1"/>
              <a:t>_cpu</a:t>
            </a:r>
            <a:r>
              <a:rPr lang="en-US" sz="1600" b="1" i="1" dirty="0" err="1"/>
              <a:t>y</a:t>
            </a:r>
            <a:r>
              <a:rPr lang="en-US" sz="1600" dirty="0"/>
              <a:t>, where </a:t>
            </a:r>
            <a:r>
              <a:rPr lang="en-US" sz="1600" b="1" i="1" dirty="0"/>
              <a:t>x</a:t>
            </a:r>
            <a:r>
              <a:rPr lang="en-US" sz="1600" dirty="0"/>
              <a:t> stands for error bound, y stands for sequence number of </a:t>
            </a:r>
            <a:r>
              <a:rPr lang="en-US" sz="1600" dirty="0" err="1"/>
              <a:t>cpu</a:t>
            </a:r>
            <a:r>
              <a:rPr lang="en-US" sz="1600" dirty="0"/>
              <a:t>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Run submit.sh to submit the jobs, the results will be stored in the directory “</a:t>
            </a:r>
            <a:r>
              <a:rPr lang="en-US" dirty="0" err="1"/>
              <a:t>jobname_results</a:t>
            </a:r>
            <a:r>
              <a:rPr lang="en-US" dirty="0"/>
              <a:t>/opt”;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The results file name format is objfunc_e</a:t>
            </a:r>
            <a:r>
              <a:rPr lang="en-US" sz="1600" b="1" i="1" dirty="0"/>
              <a:t>x</a:t>
            </a:r>
            <a:r>
              <a:rPr lang="en-US" sz="1600" dirty="0"/>
              <a:t>Ei</a:t>
            </a:r>
            <a:r>
              <a:rPr lang="en-US" sz="1600" b="1" i="1" dirty="0"/>
              <a:t>j</a:t>
            </a:r>
            <a:r>
              <a:rPr lang="en-US" sz="1600" dirty="0"/>
              <a:t>a</a:t>
            </a:r>
            <a:r>
              <a:rPr lang="en-US" sz="1600" b="1" i="1" dirty="0"/>
              <a:t>k</a:t>
            </a:r>
            <a:r>
              <a:rPr lang="en-US" sz="1600" dirty="0"/>
              <a:t>num</a:t>
            </a:r>
            <a:r>
              <a:rPr lang="en-US" sz="1600" b="1" i="1" dirty="0"/>
              <a:t>l</a:t>
            </a:r>
            <a:r>
              <a:rPr lang="en-US" sz="1600" dirty="0"/>
              <a:t>.dat, where </a:t>
            </a:r>
            <a:r>
              <a:rPr lang="en-US" sz="1600" b="1" i="1" dirty="0"/>
              <a:t>x</a:t>
            </a:r>
            <a:r>
              <a:rPr lang="en-US" sz="1600" dirty="0"/>
              <a:t> stands for error bound, j, k, l stand for number of stratified sampling level;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Running errordetect.py will detect whether there is error information (stored in the file </a:t>
            </a:r>
            <a:r>
              <a:rPr lang="en-US" dirty="0" err="1"/>
              <a:t>e</a:t>
            </a:r>
            <a:r>
              <a:rPr lang="en-US" b="1" i="1" dirty="0" err="1"/>
              <a:t>x</a:t>
            </a:r>
            <a:r>
              <a:rPr lang="en-US" dirty="0" err="1"/>
              <a:t>_cpu</a:t>
            </a:r>
            <a:r>
              <a:rPr lang="en-US" b="1" i="1" dirty="0" err="1"/>
              <a:t>y</a:t>
            </a:r>
            <a:r>
              <a:rPr lang="en-US" dirty="0" err="1"/>
              <a:t>.e</a:t>
            </a:r>
            <a:r>
              <a:rPr lang="en-US" dirty="0"/>
              <a:t>* under the directory </a:t>
            </a:r>
            <a:r>
              <a:rPr lang="en-US" dirty="0" err="1"/>
              <a:t>e</a:t>
            </a:r>
            <a:r>
              <a:rPr lang="en-US" b="1" i="1" dirty="0" err="1"/>
              <a:t>x</a:t>
            </a:r>
            <a:r>
              <a:rPr lang="en-US" dirty="0" err="1"/>
              <a:t>_cpu</a:t>
            </a:r>
            <a:r>
              <a:rPr lang="en-US" b="1" i="1" dirty="0" err="1"/>
              <a:t>y</a:t>
            </a:r>
            <a:r>
              <a:rPr lang="en-US" dirty="0"/>
              <a:t>) occurring during the optimization;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Run </a:t>
            </a:r>
            <a:r>
              <a:rPr lang="en-US" dirty="0" err="1"/>
              <a:t>plot_optdata.m</a:t>
            </a:r>
            <a:r>
              <a:rPr lang="en-US" dirty="0"/>
              <a:t> will plot the final results;</a:t>
            </a:r>
          </a:p>
        </p:txBody>
      </p:sp>
    </p:spTree>
    <p:extLst>
      <p:ext uri="{BB962C8B-B14F-4D97-AF65-F5344CB8AC3E}">
        <p14:creationId xmlns:p14="http://schemas.microsoft.com/office/powerpoint/2010/main" val="320534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39755F-F007-4CF6-A048-1021A64A4728}"/>
              </a:ext>
            </a:extLst>
          </p:cNvPr>
          <p:cNvSpPr txBox="1"/>
          <p:nvPr/>
        </p:nvSpPr>
        <p:spPr>
          <a:xfrm>
            <a:off x="742950" y="466725"/>
            <a:ext cx="10582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collectoptinfo.sh can copy all the cluster job information files </a:t>
            </a:r>
            <a:r>
              <a:rPr lang="en-US" dirty="0" err="1"/>
              <a:t>e</a:t>
            </a:r>
            <a:r>
              <a:rPr lang="en-US" b="1" i="1" dirty="0" err="1"/>
              <a:t>x</a:t>
            </a:r>
            <a:r>
              <a:rPr lang="en-US" dirty="0" err="1"/>
              <a:t>_cpu</a:t>
            </a:r>
            <a:r>
              <a:rPr lang="en-US" b="1" i="1" dirty="0" err="1"/>
              <a:t>y</a:t>
            </a:r>
            <a:r>
              <a:rPr lang="en-US" dirty="0" err="1"/>
              <a:t>.e</a:t>
            </a:r>
            <a:r>
              <a:rPr lang="en-US" dirty="0"/>
              <a:t>* and </a:t>
            </a:r>
            <a:r>
              <a:rPr lang="en-US" dirty="0" err="1"/>
              <a:t>e</a:t>
            </a:r>
            <a:r>
              <a:rPr lang="en-US" b="1" i="1" dirty="0" err="1"/>
              <a:t>x</a:t>
            </a:r>
            <a:r>
              <a:rPr lang="en-US" dirty="0" err="1"/>
              <a:t>_cpu</a:t>
            </a:r>
            <a:r>
              <a:rPr lang="en-US" b="1" i="1" dirty="0" err="1"/>
              <a:t>y</a:t>
            </a:r>
            <a:r>
              <a:rPr lang="en-US" dirty="0" err="1"/>
              <a:t>.o</a:t>
            </a:r>
            <a:r>
              <a:rPr lang="en-US" dirty="0"/>
              <a:t>* to one place;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jobdeletion.sh can delete all of the cluster jobs;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Running errordetect.py will show the optimization which exceeds the maximum iteration step. Those optimizations needs to be run again. Running initializationsetting_supplementary.py will create the initialization for those optimizations.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initializationsetting.py and optmechload_expmod.py are for the optimizations in which the reaction force has no measurement error;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The final optimization results are stored in the directory “</a:t>
            </a:r>
            <a:r>
              <a:rPr lang="en-US" dirty="0" err="1"/>
              <a:t>optresults_sample</a:t>
            </a:r>
            <a:r>
              <a:rPr lang="en-US" b="1" i="1" dirty="0" err="1"/>
              <a:t>x</a:t>
            </a:r>
            <a:r>
              <a:rPr lang="en-US" dirty="0" err="1"/>
              <a:t>_microns</a:t>
            </a:r>
            <a:r>
              <a:rPr lang="en-US" b="1" i="1" dirty="0" err="1"/>
              <a:t>y</a:t>
            </a:r>
            <a:r>
              <a:rPr lang="en-US" dirty="0" err="1"/>
              <a:t>_vf</a:t>
            </a:r>
            <a:r>
              <a:rPr lang="en-US" b="1" i="1" dirty="0" err="1"/>
              <a:t>z</a:t>
            </a:r>
            <a:r>
              <a:rPr lang="en-US" dirty="0" err="1"/>
              <a:t>_xxx</a:t>
            </a:r>
            <a:r>
              <a:rPr lang="en-US" dirty="0"/>
              <a:t>”; The numerical reference measurement data are stored in </a:t>
            </a:r>
            <a:r>
              <a:rPr lang="en-US" dirty="0" err="1"/>
              <a:t>microns</a:t>
            </a:r>
            <a:r>
              <a:rPr lang="en-US" b="1" i="1" dirty="0" err="1"/>
              <a:t>y</a:t>
            </a:r>
            <a:r>
              <a:rPr lang="en-US" dirty="0" err="1"/>
              <a:t>vf</a:t>
            </a:r>
            <a:r>
              <a:rPr lang="en-US" b="1" i="1" dirty="0" err="1"/>
              <a:t>z</a:t>
            </a:r>
            <a:r>
              <a:rPr lang="en-US" dirty="0" err="1"/>
              <a:t>_results</a:t>
            </a:r>
            <a:r>
              <a:rPr lang="en-US" dirty="0"/>
              <a:t>, where x stands for total amount of samples, y stands for specimen size, z stands for fiber volume fraction;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initializationsetting*.py edit the information of line 107 to 120 in optmechload_expmod*.</a:t>
            </a:r>
            <a:r>
              <a:rPr lang="en-US" dirty="0" err="1"/>
              <a:t>py</a:t>
            </a:r>
            <a:r>
              <a:rPr lang="en-US" dirty="0"/>
              <a:t>, line 15 in compile.sh , line 56 in source/umat.f90 and initial.sh. Please be careful about the corresponding modifications of line number if there is any modifications in those files</a:t>
            </a:r>
          </a:p>
        </p:txBody>
      </p:sp>
    </p:spTree>
    <p:extLst>
      <p:ext uri="{BB962C8B-B14F-4D97-AF65-F5344CB8AC3E}">
        <p14:creationId xmlns:p14="http://schemas.microsoft.com/office/powerpoint/2010/main" val="60615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1223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Su, Zimu</dc:creator>
  <cp:lastModifiedBy>Su, Zimu</cp:lastModifiedBy>
  <cp:revision>5</cp:revision>
  <dcterms:created xsi:type="dcterms:W3CDTF">2021-10-15T15:32:29Z</dcterms:created>
  <dcterms:modified xsi:type="dcterms:W3CDTF">2021-10-17T19:11:40Z</dcterms:modified>
</cp:coreProperties>
</file>