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6" r:id="rId2"/>
    <p:sldMasterId id="2147483680" r:id="rId3"/>
  </p:sldMasterIdLst>
  <p:sldIdLst>
    <p:sldId id="868" r:id="rId4"/>
    <p:sldId id="872" r:id="rId5"/>
    <p:sldId id="87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6420632"/>
            <a:ext cx="9144000" cy="45006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24200"/>
            <a:ext cx="7086600" cy="1066800"/>
          </a:xfrm>
        </p:spPr>
        <p:txBody>
          <a:bodyPr/>
          <a:lstStyle>
            <a:lvl1pPr marL="0" indent="0" algn="ctr">
              <a:buFont typeface="Wingdings" pitchFamily="-111" charset="2"/>
              <a:buNone/>
              <a:defRPr sz="2300" b="0">
                <a:solidFill>
                  <a:srgbClr val="464646"/>
                </a:solidFill>
                <a:latin typeface="Times New Roman" pitchFamily="-111" charset="-52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1371600" y="44958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-33867" y="6395648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A9355"/>
                </a:solidFill>
                <a:latin typeface="Herculanum"/>
                <a:cs typeface="Herculanum"/>
              </a:rPr>
              <a:t>Multiscale</a:t>
            </a:r>
            <a:r>
              <a:rPr lang="en-US" sz="1200" baseline="0" dirty="0">
                <a:solidFill>
                  <a:srgbClr val="CA9355"/>
                </a:solidFill>
                <a:latin typeface="Herculanum"/>
                <a:cs typeface="Herculanum"/>
              </a:rPr>
              <a:t> Computational </a:t>
            </a:r>
          </a:p>
          <a:p>
            <a:r>
              <a:rPr lang="en-US" sz="1200" baseline="0" dirty="0">
                <a:solidFill>
                  <a:srgbClr val="CA9355"/>
                </a:solidFill>
                <a:latin typeface="Herculanum"/>
                <a:cs typeface="Herculanum"/>
              </a:rPr>
              <a:t>Mechanics Laboratory</a:t>
            </a:r>
            <a:endParaRPr lang="en-US" sz="1200" dirty="0">
              <a:solidFill>
                <a:srgbClr val="CA9355"/>
              </a:solidFill>
              <a:latin typeface="Herculanum"/>
              <a:cs typeface="Herculanum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-12700"/>
            <a:ext cx="9144000" cy="583411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81926" y="6471848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A9355"/>
                </a:solidFill>
                <a:latin typeface="Herculanum"/>
                <a:cs typeface="Herculanum"/>
              </a:rPr>
              <a:t>September 25,</a:t>
            </a:r>
            <a:r>
              <a:rPr lang="en-US" sz="1400" baseline="0" dirty="0">
                <a:solidFill>
                  <a:srgbClr val="CA9355"/>
                </a:solidFill>
                <a:latin typeface="Herculanum"/>
                <a:cs typeface="Herculanum"/>
              </a:rPr>
              <a:t> 2018</a:t>
            </a:r>
            <a:endParaRPr lang="en-US" sz="1400" dirty="0">
              <a:solidFill>
                <a:srgbClr val="CA9355"/>
              </a:solidFill>
              <a:latin typeface="Herculanum"/>
              <a:cs typeface="Herculanum"/>
            </a:endParaRPr>
          </a:p>
        </p:txBody>
      </p:sp>
      <p:pic>
        <p:nvPicPr>
          <p:cNvPr id="17" name="Picture 16" descr="VUSElogo.pdf"/>
          <p:cNvPicPr>
            <a:picLocks noChangeAspect="1"/>
          </p:cNvPicPr>
          <p:nvPr/>
        </p:nvPicPr>
        <p:blipFill rotWithShape="1">
          <a:blip r:embed="rId2"/>
          <a:srcRect t="14823" r="40694" b="22568"/>
          <a:stretch/>
        </p:blipFill>
        <p:spPr>
          <a:xfrm>
            <a:off x="6844907" y="38889"/>
            <a:ext cx="2299093" cy="46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5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1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069848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0668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-28448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1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6420636"/>
            <a:ext cx="9144000" cy="45006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24200"/>
            <a:ext cx="7086600" cy="1066800"/>
          </a:xfrm>
        </p:spPr>
        <p:txBody>
          <a:bodyPr/>
          <a:lstStyle>
            <a:lvl1pPr marL="0" indent="0" algn="ctr">
              <a:buFont typeface="Wingdings" pitchFamily="-111" charset="2"/>
              <a:buNone/>
              <a:defRPr sz="1294" b="0">
                <a:solidFill>
                  <a:srgbClr val="464646"/>
                </a:solidFill>
                <a:latin typeface="Times New Roman" pitchFamily="-111" charset="-52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1371600" y="4495801"/>
            <a:ext cx="6400800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013"/>
          </a:p>
        </p:txBody>
      </p:sp>
      <p:sp>
        <p:nvSpPr>
          <p:cNvPr id="8" name="TextBox 7"/>
          <p:cNvSpPr txBox="1"/>
          <p:nvPr/>
        </p:nvSpPr>
        <p:spPr>
          <a:xfrm>
            <a:off x="-33867" y="6395650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CA9355"/>
                </a:solidFill>
                <a:latin typeface="+mj-lt"/>
                <a:cs typeface="Herculanum"/>
              </a:rPr>
              <a:t>Multiscale</a:t>
            </a:r>
            <a:r>
              <a:rPr lang="en-US" sz="1200" b="0" baseline="0" dirty="0">
                <a:solidFill>
                  <a:srgbClr val="CA9355"/>
                </a:solidFill>
                <a:latin typeface="+mj-lt"/>
                <a:cs typeface="Herculanum"/>
              </a:rPr>
              <a:t> Computational </a:t>
            </a:r>
          </a:p>
          <a:p>
            <a:r>
              <a:rPr lang="en-US" sz="1200" b="0" baseline="0" dirty="0">
                <a:solidFill>
                  <a:srgbClr val="CA9355"/>
                </a:solidFill>
                <a:latin typeface="+mj-lt"/>
                <a:cs typeface="Herculanum"/>
              </a:rPr>
              <a:t>Mechanics Laboratory</a:t>
            </a:r>
            <a:endParaRPr lang="en-US" sz="1200" b="0" dirty="0">
              <a:solidFill>
                <a:srgbClr val="CA9355"/>
              </a:solidFill>
              <a:latin typeface="+mj-lt"/>
              <a:cs typeface="Herculanum"/>
            </a:endParaRPr>
          </a:p>
        </p:txBody>
      </p:sp>
      <p:pic>
        <p:nvPicPr>
          <p:cNvPr id="17" name="Picture 16" descr="VUSElogo.pdf"/>
          <p:cNvPicPr>
            <a:picLocks noChangeAspect="1"/>
          </p:cNvPicPr>
          <p:nvPr/>
        </p:nvPicPr>
        <p:blipFill rotWithShape="1">
          <a:blip r:embed="rId2"/>
          <a:srcRect t="14823" r="40694" b="22568"/>
          <a:stretch/>
        </p:blipFill>
        <p:spPr>
          <a:xfrm>
            <a:off x="6844907" y="6420636"/>
            <a:ext cx="2299093" cy="4500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53B55C-D5A3-4581-AD31-9CCF33EBE397}"/>
              </a:ext>
            </a:extLst>
          </p:cNvPr>
          <p:cNvSpPr/>
          <p:nvPr/>
        </p:nvSpPr>
        <p:spPr bwMode="auto">
          <a:xfrm>
            <a:off x="0" y="-12700"/>
            <a:ext cx="9144000" cy="584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65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9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069848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0668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-28448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6420636"/>
            <a:ext cx="9144000" cy="45006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24200"/>
            <a:ext cx="7086600" cy="1066800"/>
          </a:xfrm>
        </p:spPr>
        <p:txBody>
          <a:bodyPr/>
          <a:lstStyle>
            <a:lvl1pPr marL="0" indent="0" algn="ctr">
              <a:buFont typeface="Wingdings" pitchFamily="-111" charset="2"/>
              <a:buNone/>
              <a:defRPr sz="1294" b="0">
                <a:solidFill>
                  <a:srgbClr val="464646"/>
                </a:solidFill>
                <a:latin typeface="Times New Roman" pitchFamily="-111" charset="-52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1371600" y="4495801"/>
            <a:ext cx="6400800" cy="248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013"/>
          </a:p>
        </p:txBody>
      </p:sp>
      <p:sp>
        <p:nvSpPr>
          <p:cNvPr id="8" name="TextBox 7"/>
          <p:cNvSpPr txBox="1"/>
          <p:nvPr/>
        </p:nvSpPr>
        <p:spPr>
          <a:xfrm>
            <a:off x="-33867" y="6395650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A9355"/>
                </a:solidFill>
                <a:latin typeface="+mj-lt"/>
                <a:cs typeface="Herculanum"/>
              </a:rPr>
              <a:t>Multiscale</a:t>
            </a:r>
            <a:r>
              <a:rPr lang="en-US" sz="1200" b="1" baseline="0" dirty="0">
                <a:solidFill>
                  <a:srgbClr val="CA9355"/>
                </a:solidFill>
                <a:latin typeface="+mj-lt"/>
                <a:cs typeface="Herculanum"/>
              </a:rPr>
              <a:t> Computational </a:t>
            </a:r>
          </a:p>
          <a:p>
            <a:r>
              <a:rPr lang="en-US" sz="1200" b="1" baseline="0" dirty="0">
                <a:solidFill>
                  <a:srgbClr val="CA9355"/>
                </a:solidFill>
                <a:latin typeface="+mj-lt"/>
                <a:cs typeface="Herculanum"/>
              </a:rPr>
              <a:t>Mechanics Laboratory</a:t>
            </a:r>
            <a:endParaRPr lang="en-US" sz="1200" b="1" dirty="0">
              <a:solidFill>
                <a:srgbClr val="CA9355"/>
              </a:solidFill>
              <a:latin typeface="+mj-lt"/>
              <a:cs typeface="Herculanum"/>
            </a:endParaRPr>
          </a:p>
        </p:txBody>
      </p:sp>
      <p:pic>
        <p:nvPicPr>
          <p:cNvPr id="17" name="Picture 16" descr="VUSElogo.pdf"/>
          <p:cNvPicPr>
            <a:picLocks noChangeAspect="1"/>
          </p:cNvPicPr>
          <p:nvPr/>
        </p:nvPicPr>
        <p:blipFill rotWithShape="1">
          <a:blip r:embed="rId2"/>
          <a:srcRect t="14823" r="40694" b="22568"/>
          <a:stretch/>
        </p:blipFill>
        <p:spPr>
          <a:xfrm>
            <a:off x="6844907" y="6420636"/>
            <a:ext cx="2299093" cy="4500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53B55C-D5A3-4581-AD31-9CCF33EBE397}"/>
              </a:ext>
            </a:extLst>
          </p:cNvPr>
          <p:cNvSpPr/>
          <p:nvPr/>
        </p:nvSpPr>
        <p:spPr bwMode="auto">
          <a:xfrm>
            <a:off x="0" y="-12700"/>
            <a:ext cx="9144000" cy="584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43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19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069848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0668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-28448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6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6420632"/>
            <a:ext cx="9144000" cy="45006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5400" y="6403661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none" dirty="0">
                <a:solidFill>
                  <a:srgbClr val="CA9355"/>
                </a:solidFill>
                <a:latin typeface="Herculanum"/>
                <a:cs typeface="Herculanum"/>
              </a:rPr>
              <a:t>Multiscale</a:t>
            </a:r>
            <a:r>
              <a:rPr lang="en-US" sz="1200" u="none" baseline="0" dirty="0">
                <a:solidFill>
                  <a:srgbClr val="CA9355"/>
                </a:solidFill>
                <a:latin typeface="Herculanum"/>
                <a:cs typeface="Herculanum"/>
              </a:rPr>
              <a:t> Computational </a:t>
            </a:r>
          </a:p>
          <a:p>
            <a:r>
              <a:rPr lang="en-US" sz="1200" u="none" baseline="0" dirty="0">
                <a:solidFill>
                  <a:srgbClr val="CA9355"/>
                </a:solidFill>
                <a:latin typeface="Herculanum"/>
                <a:cs typeface="Herculanum"/>
              </a:rPr>
              <a:t>Mechanics Laboratory</a:t>
            </a:r>
            <a:endParaRPr lang="en-US" sz="1200" u="none" dirty="0">
              <a:solidFill>
                <a:srgbClr val="CA9355"/>
              </a:solidFill>
              <a:latin typeface="Herculanum"/>
              <a:cs typeface="Herculanum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0" y="-12700"/>
            <a:ext cx="9144000" cy="584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pic>
        <p:nvPicPr>
          <p:cNvPr id="11" name="Picture 4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10600" y="96520"/>
            <a:ext cx="367229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28448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6498163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25A30-ACED-7D40-8EF4-87FE271075E7}" type="slidenum">
              <a:rPr lang="en-US" sz="1200" smtClean="0">
                <a:solidFill>
                  <a:srgbClr val="CA9355"/>
                </a:solidFill>
                <a:latin typeface="Herculanum"/>
                <a:cs typeface="Herculanum"/>
              </a:rPr>
              <a:pPr/>
              <a:t>‹#›</a:t>
            </a:fld>
            <a:r>
              <a:rPr lang="en-US" sz="1200" dirty="0">
                <a:solidFill>
                  <a:srgbClr val="CA9355"/>
                </a:solidFill>
                <a:latin typeface="Herculanum"/>
                <a:cs typeface="Herculanum"/>
              </a:rPr>
              <a:t>/</a:t>
            </a:r>
            <a:r>
              <a:rPr lang="en-US" sz="1200" baseline="0" dirty="0">
                <a:solidFill>
                  <a:srgbClr val="CA9355"/>
                </a:solidFill>
                <a:latin typeface="Herculanum"/>
                <a:cs typeface="Herculanum"/>
              </a:rPr>
              <a:t> 20</a:t>
            </a:r>
            <a:endParaRPr lang="en-US" sz="1200" dirty="0">
              <a:solidFill>
                <a:srgbClr val="CA9355"/>
              </a:solidFill>
              <a:latin typeface="Herculanum"/>
              <a:cs typeface="Herculan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27181" y="6386727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u="none" dirty="0">
                <a:solidFill>
                  <a:srgbClr val="CA9355"/>
                </a:solidFill>
                <a:latin typeface="Herculanum"/>
                <a:cs typeface="Herculanum"/>
              </a:rPr>
              <a:t>ASC Conference</a:t>
            </a:r>
          </a:p>
          <a:p>
            <a:pPr algn="r"/>
            <a:r>
              <a:rPr lang="en-US" sz="1200" u="none" baseline="0" dirty="0" err="1">
                <a:solidFill>
                  <a:srgbClr val="CA9355"/>
                </a:solidFill>
                <a:latin typeface="Herculanum"/>
                <a:cs typeface="Herculanum"/>
              </a:rPr>
              <a:t>SeptEmber</a:t>
            </a:r>
            <a:r>
              <a:rPr lang="en-US" sz="1200" u="none" baseline="0" dirty="0">
                <a:solidFill>
                  <a:srgbClr val="CA9355"/>
                </a:solidFill>
                <a:latin typeface="Herculanum"/>
                <a:cs typeface="Herculanum"/>
              </a:rPr>
              <a:t> 25</a:t>
            </a:r>
            <a:r>
              <a:rPr lang="en-US" sz="1200" u="none" dirty="0">
                <a:solidFill>
                  <a:srgbClr val="CA9355"/>
                </a:solidFill>
                <a:latin typeface="Herculanum"/>
                <a:cs typeface="Herculanum"/>
              </a:rPr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248992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0">
          <a:solidFill>
            <a:srgbClr val="CA9355"/>
          </a:solidFill>
          <a:latin typeface="Gill Sans"/>
          <a:ea typeface="+mj-ea"/>
          <a:cs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Times New Roman" pitchFamily="-111" charset="-52"/>
        </a:defRPr>
      </a:lvl9pPr>
    </p:titleStyle>
    <p:bodyStyle>
      <a:lvl1pPr marL="460375" indent="-460375" algn="l" rtl="0" eaLnBrk="1" fontAlgn="base" hangingPunct="1">
        <a:spcBef>
          <a:spcPct val="20000"/>
        </a:spcBef>
        <a:spcAft>
          <a:spcPct val="0"/>
        </a:spcAft>
        <a:buSzPct val="100000"/>
        <a:buFont typeface="Arial"/>
        <a:buChar char="•"/>
        <a:defRPr sz="2200" b="0">
          <a:solidFill>
            <a:srgbClr val="B36B00"/>
          </a:solidFill>
          <a:latin typeface="Baskerville"/>
          <a:ea typeface="+mn-ea"/>
          <a:cs typeface="+mn-cs"/>
        </a:defRPr>
      </a:lvl1pPr>
      <a:lvl2pPr marL="798513" indent="-223838" algn="l" rtl="0" eaLnBrk="1" fontAlgn="base" hangingPunct="1">
        <a:spcBef>
          <a:spcPct val="20000"/>
        </a:spcBef>
        <a:spcAft>
          <a:spcPct val="0"/>
        </a:spcAft>
        <a:buClr>
          <a:srgbClr val="B36A00"/>
        </a:buClr>
        <a:buSzPct val="80000"/>
        <a:buFont typeface="Times" pitchFamily="-111" charset="0"/>
        <a:buChar char="•"/>
        <a:defRPr sz="2000" b="0">
          <a:solidFill>
            <a:schemeClr val="tx1"/>
          </a:solidFill>
          <a:latin typeface="Baskerville"/>
          <a:ea typeface="ＭＳ Ｐゴシック" pitchFamily="-111" charset="-128"/>
          <a:cs typeface="Baskerville"/>
        </a:defRPr>
      </a:lvl2pPr>
      <a:lvl3pPr marL="1138238" indent="-225425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SzPct val="80000"/>
        <a:buFont typeface="Wingdings" pitchFamily="-111" charset="2"/>
        <a:buChar char="«"/>
        <a:defRPr sz="1800">
          <a:solidFill>
            <a:srgbClr val="404040"/>
          </a:solidFill>
          <a:latin typeface="+mn-lt"/>
          <a:ea typeface="ＭＳ Ｐゴシック" pitchFamily="-111" charset="-128"/>
        </a:defRPr>
      </a:lvl3pPr>
      <a:lvl4pPr marL="1489075" indent="-169863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Font typeface="Wingdings" pitchFamily="-111" charset="2"/>
        <a:buChar char="§"/>
        <a:defRPr sz="1600" i="1">
          <a:solidFill>
            <a:schemeClr val="tx1"/>
          </a:solidFill>
          <a:latin typeface="+mn-lt"/>
          <a:ea typeface="ＭＳ Ｐゴシック" pitchFamily="-111" charset="-128"/>
        </a:defRPr>
      </a:lvl4pPr>
      <a:lvl5pPr marL="1839913" indent="-169863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1400">
          <a:solidFill>
            <a:srgbClr val="404040"/>
          </a:solidFill>
          <a:latin typeface="+mn-lt"/>
          <a:ea typeface="ＭＳ Ｐゴシック" pitchFamily="-111" charset="-128"/>
        </a:defRPr>
      </a:lvl5pPr>
      <a:lvl6pPr marL="2297113" indent="-169863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1400">
          <a:solidFill>
            <a:srgbClr val="404040"/>
          </a:solidFill>
          <a:latin typeface="+mn-lt"/>
          <a:ea typeface="ＭＳ Ｐゴシック" pitchFamily="-111" charset="-128"/>
        </a:defRPr>
      </a:lvl6pPr>
      <a:lvl7pPr marL="2754313" indent="-169863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1400">
          <a:solidFill>
            <a:srgbClr val="404040"/>
          </a:solidFill>
          <a:latin typeface="+mn-lt"/>
          <a:ea typeface="ＭＳ Ｐゴシック" pitchFamily="-111" charset="-128"/>
        </a:defRPr>
      </a:lvl7pPr>
      <a:lvl8pPr marL="3211513" indent="-169863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1400">
          <a:solidFill>
            <a:srgbClr val="404040"/>
          </a:solidFill>
          <a:latin typeface="+mn-lt"/>
          <a:ea typeface="ＭＳ Ｐゴシック" pitchFamily="-111" charset="-128"/>
        </a:defRPr>
      </a:lvl8pPr>
      <a:lvl9pPr marL="3668713" indent="-169863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1400">
          <a:solidFill>
            <a:srgbClr val="404040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6420636"/>
            <a:ext cx="9144000" cy="45006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5400" y="6403662"/>
            <a:ext cx="1836615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1" u="none" dirty="0">
                <a:solidFill>
                  <a:srgbClr val="CA9355"/>
                </a:solidFill>
                <a:latin typeface="Herculanum"/>
                <a:cs typeface="Herculanum"/>
              </a:rPr>
              <a:t>Multiscale</a:t>
            </a:r>
            <a:r>
              <a:rPr lang="en-US" sz="788" b="1" u="none" baseline="0" dirty="0">
                <a:solidFill>
                  <a:srgbClr val="CA9355"/>
                </a:solidFill>
                <a:latin typeface="Herculanum"/>
                <a:cs typeface="Herculanum"/>
              </a:rPr>
              <a:t> Computational </a:t>
            </a:r>
          </a:p>
          <a:p>
            <a:r>
              <a:rPr lang="en-US" sz="788" b="1" u="none" baseline="0" dirty="0">
                <a:solidFill>
                  <a:srgbClr val="CA9355"/>
                </a:solidFill>
                <a:latin typeface="Herculanum"/>
                <a:cs typeface="Herculanum"/>
              </a:rPr>
              <a:t>Mechanics Laboratory</a:t>
            </a:r>
            <a:endParaRPr lang="en-US" sz="788" b="1" u="none" dirty="0">
              <a:solidFill>
                <a:srgbClr val="CA9355"/>
              </a:solidFill>
              <a:latin typeface="Herculanum"/>
              <a:cs typeface="Herculanum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0" y="-12700"/>
            <a:ext cx="9144000" cy="584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pic>
        <p:nvPicPr>
          <p:cNvPr id="11" name="Picture 4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10602" y="96520"/>
            <a:ext cx="367229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28448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6498165"/>
            <a:ext cx="774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1625A30-ACED-7D40-8EF4-87FE271075E7}" type="slidenum">
              <a:rPr lang="en-US" sz="1050" smtClean="0">
                <a:solidFill>
                  <a:srgbClr val="CA9355"/>
                </a:solidFill>
                <a:latin typeface="Herculanum"/>
                <a:cs typeface="Herculanum"/>
              </a:rPr>
              <a:pPr algn="ctr"/>
              <a:t>‹#›</a:t>
            </a:fld>
            <a:r>
              <a:rPr lang="en-US" sz="1050" baseline="0" dirty="0">
                <a:solidFill>
                  <a:srgbClr val="CA9355"/>
                </a:solidFill>
                <a:latin typeface="Herculanum"/>
                <a:cs typeface="Herculanum"/>
              </a:rPr>
              <a:t> </a:t>
            </a:r>
            <a:endParaRPr lang="en-US" sz="1050" dirty="0">
              <a:solidFill>
                <a:srgbClr val="CA9355"/>
              </a:solidFill>
              <a:latin typeface="Herculanum"/>
              <a:cs typeface="Herculanum"/>
            </a:endParaRPr>
          </a:p>
        </p:txBody>
      </p:sp>
    </p:spTree>
    <p:extLst>
      <p:ext uri="{BB962C8B-B14F-4D97-AF65-F5344CB8AC3E}">
        <p14:creationId xmlns:p14="http://schemas.microsoft.com/office/powerpoint/2010/main" val="347353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1688" b="0">
          <a:solidFill>
            <a:srgbClr val="CA9355"/>
          </a:solidFill>
          <a:latin typeface="Gill Sans"/>
          <a:ea typeface="+mj-ea"/>
          <a:cs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9pPr>
    </p:titleStyle>
    <p:bodyStyle>
      <a:lvl1pPr marL="258961" indent="-258961" algn="l" rtl="0" eaLnBrk="1" fontAlgn="base" hangingPunct="1">
        <a:spcBef>
          <a:spcPct val="20000"/>
        </a:spcBef>
        <a:spcAft>
          <a:spcPct val="0"/>
        </a:spcAft>
        <a:buSzPct val="100000"/>
        <a:buFont typeface="Arial"/>
        <a:buChar char="•"/>
        <a:defRPr sz="1238" b="0">
          <a:solidFill>
            <a:srgbClr val="B36B00"/>
          </a:solidFill>
          <a:latin typeface="Baskerville"/>
          <a:ea typeface="+mn-ea"/>
          <a:cs typeface="+mn-cs"/>
        </a:defRPr>
      </a:lvl1pPr>
      <a:lvl2pPr marL="449164" indent="-125909" algn="l" rtl="0" eaLnBrk="1" fontAlgn="base" hangingPunct="1">
        <a:spcBef>
          <a:spcPct val="20000"/>
        </a:spcBef>
        <a:spcAft>
          <a:spcPct val="0"/>
        </a:spcAft>
        <a:buClr>
          <a:srgbClr val="B36A00"/>
        </a:buClr>
        <a:buSzPct val="80000"/>
        <a:buFont typeface="Times" pitchFamily="-111" charset="0"/>
        <a:buChar char="•"/>
        <a:defRPr sz="1125" b="0">
          <a:solidFill>
            <a:schemeClr val="tx1"/>
          </a:solidFill>
          <a:latin typeface="Baskerville"/>
          <a:ea typeface="ＭＳ Ｐゴシック" pitchFamily="-111" charset="-128"/>
          <a:cs typeface="Baskerville"/>
        </a:defRPr>
      </a:lvl2pPr>
      <a:lvl3pPr marL="640259" indent="-126802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SzPct val="80000"/>
        <a:buFont typeface="Wingdings" pitchFamily="-111" charset="2"/>
        <a:buChar char="«"/>
        <a:defRPr sz="1013">
          <a:solidFill>
            <a:srgbClr val="404040"/>
          </a:solidFill>
          <a:latin typeface="+mn-lt"/>
          <a:ea typeface="ＭＳ Ｐゴシック" pitchFamily="-111" charset="-128"/>
        </a:defRPr>
      </a:lvl3pPr>
      <a:lvl4pPr marL="837605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Font typeface="Wingdings" pitchFamily="-111" charset="2"/>
        <a:buChar char="§"/>
        <a:defRPr sz="900" i="1">
          <a:solidFill>
            <a:schemeClr val="tx1"/>
          </a:solidFill>
          <a:latin typeface="+mn-lt"/>
          <a:ea typeface="ＭＳ Ｐゴシック" pitchFamily="-111" charset="-128"/>
        </a:defRPr>
      </a:lvl4pPr>
      <a:lvl5pPr marL="1034951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5pPr>
      <a:lvl6pPr marL="1292126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6pPr>
      <a:lvl7pPr marL="1549301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7pPr>
      <a:lvl8pPr marL="1806476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8pPr>
      <a:lvl9pPr marL="2063651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6420636"/>
            <a:ext cx="9144000" cy="450067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0" y="-12700"/>
            <a:ext cx="9144000" cy="5842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pic>
        <p:nvPicPr>
          <p:cNvPr id="11" name="Picture 4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10602" y="96520"/>
            <a:ext cx="367229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28448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6498165"/>
            <a:ext cx="77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D1625A30-ACED-7D40-8EF4-87FE271075E7}" type="slidenum">
              <a:rPr lang="en-US" sz="1400" b="1" smtClean="0">
                <a:solidFill>
                  <a:srgbClr val="CA9355"/>
                </a:solidFill>
                <a:latin typeface="Herculanum"/>
                <a:cs typeface="Herculanum"/>
              </a:rPr>
              <a:pPr algn="ctr"/>
              <a:t>‹#›</a:t>
            </a:fld>
            <a:r>
              <a:rPr lang="en-US" sz="1400" b="1" baseline="0" dirty="0">
                <a:solidFill>
                  <a:srgbClr val="CA9355"/>
                </a:solidFill>
                <a:latin typeface="Herculanum"/>
                <a:cs typeface="Herculanum"/>
              </a:rPr>
              <a:t> </a:t>
            </a:r>
            <a:endParaRPr lang="en-US" sz="1400" b="1" dirty="0">
              <a:solidFill>
                <a:srgbClr val="CA9355"/>
              </a:solidFill>
              <a:latin typeface="Herculanum"/>
              <a:cs typeface="Herculanu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C04627-2FF5-4286-ACBE-3D66DA81CE43}"/>
              </a:ext>
            </a:extLst>
          </p:cNvPr>
          <p:cNvSpPr txBox="1"/>
          <p:nvPr/>
        </p:nvSpPr>
        <p:spPr>
          <a:xfrm>
            <a:off x="-33867" y="6395650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A9355"/>
                </a:solidFill>
                <a:latin typeface="+mj-lt"/>
                <a:cs typeface="Herculanum"/>
              </a:rPr>
              <a:t>Multiscale</a:t>
            </a:r>
            <a:r>
              <a:rPr lang="en-US" sz="1200" b="1" baseline="0" dirty="0">
                <a:solidFill>
                  <a:srgbClr val="CA9355"/>
                </a:solidFill>
                <a:latin typeface="+mj-lt"/>
                <a:cs typeface="Herculanum"/>
              </a:rPr>
              <a:t> Computational </a:t>
            </a:r>
          </a:p>
          <a:p>
            <a:r>
              <a:rPr lang="en-US" sz="1200" b="1" baseline="0" dirty="0">
                <a:solidFill>
                  <a:srgbClr val="CA9355"/>
                </a:solidFill>
                <a:latin typeface="+mj-lt"/>
                <a:cs typeface="Herculanum"/>
              </a:rPr>
              <a:t>Mechanics Laboratory</a:t>
            </a:r>
            <a:endParaRPr lang="en-US" sz="1200" b="1" dirty="0">
              <a:solidFill>
                <a:srgbClr val="CA9355"/>
              </a:solidFill>
              <a:latin typeface="+mj-lt"/>
              <a:cs typeface="Herculanum"/>
            </a:endParaRPr>
          </a:p>
        </p:txBody>
      </p:sp>
    </p:spTree>
    <p:extLst>
      <p:ext uri="{BB962C8B-B14F-4D97-AF65-F5344CB8AC3E}">
        <p14:creationId xmlns:p14="http://schemas.microsoft.com/office/powerpoint/2010/main" val="236033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1688" b="0">
          <a:solidFill>
            <a:srgbClr val="CA9355"/>
          </a:solidFill>
          <a:latin typeface="Gill Sans"/>
          <a:ea typeface="+mj-ea"/>
          <a:cs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1969" b="1">
          <a:solidFill>
            <a:schemeClr val="tx2"/>
          </a:solidFill>
          <a:latin typeface="Times New Roman" pitchFamily="-111" charset="-52"/>
        </a:defRPr>
      </a:lvl9pPr>
    </p:titleStyle>
    <p:bodyStyle>
      <a:lvl1pPr marL="258961" indent="-258961" algn="l" rtl="0" eaLnBrk="1" fontAlgn="base" hangingPunct="1">
        <a:spcBef>
          <a:spcPct val="20000"/>
        </a:spcBef>
        <a:spcAft>
          <a:spcPct val="0"/>
        </a:spcAft>
        <a:buSzPct val="100000"/>
        <a:buFont typeface="Arial"/>
        <a:buChar char="•"/>
        <a:defRPr sz="1238" b="0">
          <a:solidFill>
            <a:srgbClr val="B36B00"/>
          </a:solidFill>
          <a:latin typeface="Baskerville"/>
          <a:ea typeface="+mn-ea"/>
          <a:cs typeface="+mn-cs"/>
        </a:defRPr>
      </a:lvl1pPr>
      <a:lvl2pPr marL="449164" indent="-125909" algn="l" rtl="0" eaLnBrk="1" fontAlgn="base" hangingPunct="1">
        <a:spcBef>
          <a:spcPct val="20000"/>
        </a:spcBef>
        <a:spcAft>
          <a:spcPct val="0"/>
        </a:spcAft>
        <a:buClr>
          <a:srgbClr val="B36A00"/>
        </a:buClr>
        <a:buSzPct val="80000"/>
        <a:buFont typeface="Times" pitchFamily="-111" charset="0"/>
        <a:buChar char="•"/>
        <a:defRPr sz="1125" b="0">
          <a:solidFill>
            <a:schemeClr val="tx1"/>
          </a:solidFill>
          <a:latin typeface="Baskerville"/>
          <a:ea typeface="ＭＳ Ｐゴシック" pitchFamily="-111" charset="-128"/>
          <a:cs typeface="Baskerville"/>
        </a:defRPr>
      </a:lvl2pPr>
      <a:lvl3pPr marL="640259" indent="-126802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SzPct val="80000"/>
        <a:buFont typeface="Wingdings" pitchFamily="-111" charset="2"/>
        <a:buChar char="«"/>
        <a:defRPr sz="1013">
          <a:solidFill>
            <a:srgbClr val="404040"/>
          </a:solidFill>
          <a:latin typeface="+mn-lt"/>
          <a:ea typeface="ＭＳ Ｐゴシック" pitchFamily="-111" charset="-128"/>
        </a:defRPr>
      </a:lvl3pPr>
      <a:lvl4pPr marL="837605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Font typeface="Wingdings" pitchFamily="-111" charset="2"/>
        <a:buChar char="§"/>
        <a:defRPr sz="900" i="1">
          <a:solidFill>
            <a:schemeClr val="tx1"/>
          </a:solidFill>
          <a:latin typeface="+mn-lt"/>
          <a:ea typeface="ＭＳ Ｐゴシック" pitchFamily="-111" charset="-128"/>
        </a:defRPr>
      </a:lvl4pPr>
      <a:lvl5pPr marL="1034951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5pPr>
      <a:lvl6pPr marL="1292126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6pPr>
      <a:lvl7pPr marL="1549301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7pPr>
      <a:lvl8pPr marL="1806476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8pPr>
      <a:lvl9pPr marL="2063651" indent="-95548" algn="l" rtl="0" eaLnBrk="1" fontAlgn="base" hangingPunct="1">
        <a:spcBef>
          <a:spcPct val="20000"/>
        </a:spcBef>
        <a:spcAft>
          <a:spcPct val="0"/>
        </a:spcAft>
        <a:buClr>
          <a:srgbClr val="B36B00"/>
        </a:buClr>
        <a:buChar char="-"/>
        <a:defRPr sz="788">
          <a:solidFill>
            <a:srgbClr val="404040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A50A8950-6B0F-45EC-BE0D-BDAE575F2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1" y="2701505"/>
            <a:ext cx="4267200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1E799B-FC77-4975-9331-FE5D22757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546" y="2739605"/>
            <a:ext cx="4594860" cy="346710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4651C7E-58B7-4FD9-B39B-4005A8D818DA}"/>
              </a:ext>
            </a:extLst>
          </p:cNvPr>
          <p:cNvGrpSpPr/>
          <p:nvPr/>
        </p:nvGrpSpPr>
        <p:grpSpPr>
          <a:xfrm>
            <a:off x="2340693" y="1063696"/>
            <a:ext cx="3997556" cy="461914"/>
            <a:chOff x="216816" y="1026684"/>
            <a:chExt cx="3997556" cy="4619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371845-7332-41AB-89F9-7A5526F66CDD}"/>
                </a:ext>
              </a:extLst>
            </p:cNvPr>
            <p:cNvSpPr/>
            <p:nvPr/>
          </p:nvSpPr>
          <p:spPr bwMode="auto">
            <a:xfrm>
              <a:off x="216816" y="1026684"/>
              <a:ext cx="1989056" cy="46191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1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5C3632-5BEA-4489-9D54-835E91D821A5}"/>
                </a:ext>
              </a:extLst>
            </p:cNvPr>
            <p:cNvSpPr/>
            <p:nvPr/>
          </p:nvSpPr>
          <p:spPr bwMode="auto">
            <a:xfrm>
              <a:off x="2205872" y="1026684"/>
              <a:ext cx="1989056" cy="46191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1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4A9461-0636-4267-A631-962366479864}"/>
                </a:ext>
              </a:extLst>
            </p:cNvPr>
            <p:cNvSpPr/>
            <p:nvPr/>
          </p:nvSpPr>
          <p:spPr bwMode="auto">
            <a:xfrm>
              <a:off x="2210586" y="1026684"/>
              <a:ext cx="989814" cy="4619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1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538BCE-C1BA-44FF-BE2D-86330DCA5765}"/>
                </a:ext>
              </a:extLst>
            </p:cNvPr>
            <p:cNvSpPr/>
            <p:nvPr/>
          </p:nvSpPr>
          <p:spPr bwMode="auto">
            <a:xfrm>
              <a:off x="221530" y="1026684"/>
              <a:ext cx="989814" cy="4619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-111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809B98-543A-41B1-99BB-8268FCD81C5D}"/>
                </a:ext>
              </a:extLst>
            </p:cNvPr>
            <p:cNvSpPr txBox="1"/>
            <p:nvPr/>
          </p:nvSpPr>
          <p:spPr>
            <a:xfrm>
              <a:off x="337008" y="107297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altLang="zh-CN" dirty="0"/>
                <a:t>iber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FDCBAE-529C-46BB-A051-6A2CE0C26BEB}"/>
                </a:ext>
              </a:extLst>
            </p:cNvPr>
            <p:cNvSpPr txBox="1"/>
            <p:nvPr/>
          </p:nvSpPr>
          <p:spPr>
            <a:xfrm>
              <a:off x="2334312" y="107297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altLang="zh-CN" dirty="0"/>
                <a:t>iber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F4557E-4F90-4B09-A29D-32A3BB779C9A}"/>
                </a:ext>
              </a:extLst>
            </p:cNvPr>
            <p:cNvSpPr txBox="1"/>
            <p:nvPr/>
          </p:nvSpPr>
          <p:spPr>
            <a:xfrm>
              <a:off x="1291472" y="1072975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Matrix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E727DD-7ED3-490F-9A2B-13093A4BDE59}"/>
                </a:ext>
              </a:extLst>
            </p:cNvPr>
            <p:cNvSpPr txBox="1"/>
            <p:nvPr/>
          </p:nvSpPr>
          <p:spPr>
            <a:xfrm>
              <a:off x="3299972" y="106186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Matrix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7A4466-9DFE-4463-B331-653C96726769}"/>
              </a:ext>
            </a:extLst>
          </p:cNvPr>
          <p:cNvCxnSpPr>
            <a:cxnSpLocks/>
          </p:cNvCxnSpPr>
          <p:nvPr/>
        </p:nvCxnSpPr>
        <p:spPr bwMode="auto">
          <a:xfrm flipH="1">
            <a:off x="4339471" y="1618687"/>
            <a:ext cx="212987" cy="2743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EFDDEE-053B-4A8D-A93A-457396CAE4E0}"/>
              </a:ext>
            </a:extLst>
          </p:cNvPr>
          <p:cNvSpPr txBox="1"/>
          <p:nvPr/>
        </p:nvSpPr>
        <p:spPr>
          <a:xfrm>
            <a:off x="4339471" y="741273"/>
            <a:ext cx="120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 microns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99F77A-F267-470C-92ED-D967228A01C6}"/>
              </a:ext>
            </a:extLst>
          </p:cNvPr>
          <p:cNvSpPr txBox="1"/>
          <p:nvPr/>
        </p:nvSpPr>
        <p:spPr>
          <a:xfrm>
            <a:off x="3204087" y="741273"/>
            <a:ext cx="1202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 microns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A2E024-BE7B-4D50-A82D-15EA36C9496B}"/>
              </a:ext>
            </a:extLst>
          </p:cNvPr>
          <p:cNvSpPr txBox="1"/>
          <p:nvPr/>
        </p:nvSpPr>
        <p:spPr>
          <a:xfrm>
            <a:off x="4917455" y="2483405"/>
            <a:ext cx="363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Stiffness assignment to elements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27057B-58F6-46ED-BB8A-1FC14C3E3D93}"/>
              </a:ext>
            </a:extLst>
          </p:cNvPr>
          <p:cNvSpPr txBox="1"/>
          <p:nvPr/>
        </p:nvSpPr>
        <p:spPr>
          <a:xfrm>
            <a:off x="357499" y="2477875"/>
            <a:ext cx="386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Stiffness distribution in matrix phase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B00CC4-40BF-4F23-A92B-F814FF44EAFD}"/>
              </a:ext>
            </a:extLst>
          </p:cNvPr>
          <p:cNvSpPr txBox="1"/>
          <p:nvPr/>
        </p:nvSpPr>
        <p:spPr>
          <a:xfrm>
            <a:off x="2520592" y="3395191"/>
            <a:ext cx="108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=1.5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r=2</a:t>
            </a:r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EBFE4E51-B051-4495-BE95-EEAB18CD2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54" y="1926273"/>
            <a:ext cx="3443135" cy="494704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F5BD2623-68C2-41FE-8D0F-9676E7F86372}"/>
              </a:ext>
            </a:extLst>
          </p:cNvPr>
          <p:cNvGrpSpPr/>
          <p:nvPr/>
        </p:nvGrpSpPr>
        <p:grpSpPr>
          <a:xfrm>
            <a:off x="4329749" y="1935035"/>
            <a:ext cx="3869046" cy="369332"/>
            <a:chOff x="4191569" y="1931510"/>
            <a:chExt cx="3869046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FC1EEA6-D05B-476E-AEB8-E931D36A312A}"/>
                </a:ext>
              </a:extLst>
            </p:cNvPr>
            <p:cNvSpPr txBox="1"/>
            <p:nvPr/>
          </p:nvSpPr>
          <p:spPr>
            <a:xfrm>
              <a:off x="4191569" y="1931510"/>
              <a:ext cx="3869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(y,      ) satisfy (0,r) (0,</a:t>
              </a:r>
              <a:r>
                <a:rPr lang="el-GR" dirty="0"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dirty="0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C247780-3EED-471F-B14D-63EFD0B3B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0" y="2055043"/>
              <a:ext cx="256312" cy="1818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664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BE72FD-FDE2-49EF-8179-F2235F0DB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184" y="664904"/>
            <a:ext cx="3064680" cy="400843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441413B-926F-4270-93A4-732169A430C2}"/>
              </a:ext>
            </a:extLst>
          </p:cNvPr>
          <p:cNvGraphicFramePr>
            <a:graphicFrameLocks noGrp="1"/>
          </p:cNvGraphicFramePr>
          <p:nvPr/>
        </p:nvGraphicFramePr>
        <p:xfrm>
          <a:off x="701458" y="1209040"/>
          <a:ext cx="8004132" cy="1923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1033">
                  <a:extLst>
                    <a:ext uri="{9D8B030D-6E8A-4147-A177-3AD203B41FA5}">
                      <a16:colId xmlns:a16="http://schemas.microsoft.com/office/drawing/2014/main" val="1564739402"/>
                    </a:ext>
                  </a:extLst>
                </a:gridCol>
                <a:gridCol w="2001033">
                  <a:extLst>
                    <a:ext uri="{9D8B030D-6E8A-4147-A177-3AD203B41FA5}">
                      <a16:colId xmlns:a16="http://schemas.microsoft.com/office/drawing/2014/main" val="3116589322"/>
                    </a:ext>
                  </a:extLst>
                </a:gridCol>
                <a:gridCol w="2001033">
                  <a:extLst>
                    <a:ext uri="{9D8B030D-6E8A-4147-A177-3AD203B41FA5}">
                      <a16:colId xmlns:a16="http://schemas.microsoft.com/office/drawing/2014/main" val="2660306936"/>
                    </a:ext>
                  </a:extLst>
                </a:gridCol>
                <a:gridCol w="2001033">
                  <a:extLst>
                    <a:ext uri="{9D8B030D-6E8A-4147-A177-3AD203B41FA5}">
                      <a16:colId xmlns:a16="http://schemas.microsoft.com/office/drawing/2014/main" val="2123677372"/>
                    </a:ext>
                  </a:extLst>
                </a:gridCol>
              </a:tblGrid>
              <a:tr h="3238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3105"/>
                  </a:ext>
                </a:extLst>
              </a:tr>
              <a:tr h="290789">
                <a:tc>
                  <a:txBody>
                    <a:bodyPr/>
                    <a:lstStyle/>
                    <a:p>
                      <a:r>
                        <a:rPr lang="en-US" sz="1400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93273"/>
                  </a:ext>
                </a:extLst>
              </a:tr>
              <a:tr h="323830">
                <a:tc>
                  <a:txBody>
                    <a:bodyPr/>
                    <a:lstStyle/>
                    <a:p>
                      <a:r>
                        <a:rPr lang="en-US" sz="1400" dirty="0"/>
                        <a:t>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576525"/>
                  </a:ext>
                </a:extLst>
              </a:tr>
              <a:tr h="323830">
                <a:tc>
                  <a:txBody>
                    <a:bodyPr/>
                    <a:lstStyle/>
                    <a:p>
                      <a:r>
                        <a:rPr lang="en-US" sz="1400" dirty="0"/>
                        <a:t>Lower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22556"/>
                  </a:ext>
                </a:extLst>
              </a:tr>
              <a:tr h="323830">
                <a:tc>
                  <a:txBody>
                    <a:bodyPr/>
                    <a:lstStyle/>
                    <a:p>
                      <a:r>
                        <a:rPr lang="en-US" sz="1400" dirty="0"/>
                        <a:t>Upper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31145"/>
                  </a:ext>
                </a:extLst>
              </a:tr>
              <a:tr h="3238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r>
                        <a:rPr lang="en-US" sz="1400" baseline="30000" dirty="0"/>
                        <a:t>st</a:t>
                      </a:r>
                      <a:r>
                        <a:rPr lang="en-US" sz="1400" dirty="0"/>
                        <a:t> part opt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6852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61C97DF-43AE-4D84-96B7-1A8F9CE3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32990"/>
            <a:ext cx="4267200" cy="350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FA510A-8B03-4BE3-B39C-F3B8B3DEB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390" y="3091388"/>
            <a:ext cx="4267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9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184F-A8A3-48C2-91AA-D4CCB06F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8FB53-6469-4FFA-800A-8637FEE4B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01" y="3544478"/>
            <a:ext cx="3719660" cy="2789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4D435F-5327-433A-B5A3-A70CF1308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555" y="3544478"/>
            <a:ext cx="3719661" cy="2789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4F2CB-8A23-4432-8B2C-241018D66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184" y="664904"/>
            <a:ext cx="3064680" cy="400843"/>
          </a:xfrm>
          <a:prstGeom prst="rect">
            <a:avLst/>
          </a:prstGeom>
        </p:spPr>
      </p:pic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E75B5BAD-C5AD-4A6F-9DA6-3C17B63D23B9}"/>
              </a:ext>
            </a:extLst>
          </p:cNvPr>
          <p:cNvGraphicFramePr>
            <a:graphicFrameLocks noGrp="1"/>
          </p:cNvGraphicFramePr>
          <p:nvPr/>
        </p:nvGraphicFramePr>
        <p:xfrm>
          <a:off x="701458" y="1209040"/>
          <a:ext cx="8004132" cy="19239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1033">
                  <a:extLst>
                    <a:ext uri="{9D8B030D-6E8A-4147-A177-3AD203B41FA5}">
                      <a16:colId xmlns:a16="http://schemas.microsoft.com/office/drawing/2014/main" val="1564739402"/>
                    </a:ext>
                  </a:extLst>
                </a:gridCol>
                <a:gridCol w="2001033">
                  <a:extLst>
                    <a:ext uri="{9D8B030D-6E8A-4147-A177-3AD203B41FA5}">
                      <a16:colId xmlns:a16="http://schemas.microsoft.com/office/drawing/2014/main" val="3116589322"/>
                    </a:ext>
                  </a:extLst>
                </a:gridCol>
                <a:gridCol w="2001033">
                  <a:extLst>
                    <a:ext uri="{9D8B030D-6E8A-4147-A177-3AD203B41FA5}">
                      <a16:colId xmlns:a16="http://schemas.microsoft.com/office/drawing/2014/main" val="2660306936"/>
                    </a:ext>
                  </a:extLst>
                </a:gridCol>
                <a:gridCol w="2001033">
                  <a:extLst>
                    <a:ext uri="{9D8B030D-6E8A-4147-A177-3AD203B41FA5}">
                      <a16:colId xmlns:a16="http://schemas.microsoft.com/office/drawing/2014/main" val="2123677372"/>
                    </a:ext>
                  </a:extLst>
                </a:gridCol>
              </a:tblGrid>
              <a:tr h="32383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</a:t>
                      </a:r>
                      <a:r>
                        <a:rPr lang="en-US" sz="1400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3105"/>
                  </a:ext>
                </a:extLst>
              </a:tr>
              <a:tr h="290789">
                <a:tc>
                  <a:txBody>
                    <a:bodyPr/>
                    <a:lstStyle/>
                    <a:p>
                      <a:r>
                        <a:rPr lang="en-US" sz="1400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93273"/>
                  </a:ext>
                </a:extLst>
              </a:tr>
              <a:tr h="323830">
                <a:tc>
                  <a:txBody>
                    <a:bodyPr/>
                    <a:lstStyle/>
                    <a:p>
                      <a:r>
                        <a:rPr lang="en-US" sz="1400" dirty="0"/>
                        <a:t>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576525"/>
                  </a:ext>
                </a:extLst>
              </a:tr>
              <a:tr h="323830">
                <a:tc>
                  <a:txBody>
                    <a:bodyPr/>
                    <a:lstStyle/>
                    <a:p>
                      <a:r>
                        <a:rPr lang="en-US" sz="1400" dirty="0"/>
                        <a:t>Lower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22556"/>
                  </a:ext>
                </a:extLst>
              </a:tr>
              <a:tr h="323830">
                <a:tc>
                  <a:txBody>
                    <a:bodyPr/>
                    <a:lstStyle/>
                    <a:p>
                      <a:r>
                        <a:rPr lang="en-US" sz="1400" dirty="0"/>
                        <a:t>Upper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31145"/>
                  </a:ext>
                </a:extLst>
              </a:tr>
              <a:tr h="32383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r>
                        <a:rPr lang="en-US" sz="1400" baseline="30000" dirty="0"/>
                        <a:t>st</a:t>
                      </a:r>
                      <a:r>
                        <a:rPr lang="en-US" sz="1400" dirty="0"/>
                        <a:t> part opt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1.982324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1.002372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57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10.26665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6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18763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6D684"/>
        </a:accent1>
        <a:accent2>
          <a:srgbClr val="E6B300"/>
        </a:accent2>
        <a:accent3>
          <a:srgbClr val="FFFFFF"/>
        </a:accent3>
        <a:accent4>
          <a:srgbClr val="000000"/>
        </a:accent4>
        <a:accent5>
          <a:srgbClr val="F0E8C2"/>
        </a:accent5>
        <a:accent6>
          <a:srgbClr val="D0A200"/>
        </a:accent6>
        <a:hlink>
          <a:srgbClr val="66B3FF"/>
        </a:hlink>
        <a:folHlink>
          <a:srgbClr val="99CB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5DCA9124-E769-4C2F-A60F-010CEE866421}" vid="{84CFF6CE-03DB-493C-8042-93C4AC5CFD2A}"/>
    </a:ext>
  </a:extLst>
</a:theme>
</file>

<file path=ppt/theme/theme2.xml><?xml version="1.0" encoding="utf-8"?>
<a:theme xmlns:a="http://schemas.openxmlformats.org/drawingml/2006/main" name="ResearchslideEMI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6D684"/>
        </a:accent1>
        <a:accent2>
          <a:srgbClr val="E6B300"/>
        </a:accent2>
        <a:accent3>
          <a:srgbClr val="FFFFFF"/>
        </a:accent3>
        <a:accent4>
          <a:srgbClr val="000000"/>
        </a:accent4>
        <a:accent5>
          <a:srgbClr val="F0E8C2"/>
        </a:accent5>
        <a:accent6>
          <a:srgbClr val="D0A200"/>
        </a:accent6>
        <a:hlink>
          <a:srgbClr val="66B3FF"/>
        </a:hlink>
        <a:folHlink>
          <a:srgbClr val="99CB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esearchslideEMI" id="{0309E754-98BF-4920-9040-E11352F82182}" vid="{4C5E85F2-975F-4BFB-A968-DB2EAD5D379B}"/>
    </a:ext>
  </a:extLst>
</a:theme>
</file>

<file path=ppt/theme/theme3.xml><?xml version="1.0" encoding="utf-8"?>
<a:theme xmlns:a="http://schemas.openxmlformats.org/drawingml/2006/main" name="MCML_Groupmeeting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1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6D684"/>
        </a:accent1>
        <a:accent2>
          <a:srgbClr val="E6B300"/>
        </a:accent2>
        <a:accent3>
          <a:srgbClr val="FFFFFF"/>
        </a:accent3>
        <a:accent4>
          <a:srgbClr val="000000"/>
        </a:accent4>
        <a:accent5>
          <a:srgbClr val="F0E8C2"/>
        </a:accent5>
        <a:accent6>
          <a:srgbClr val="D0A200"/>
        </a:accent6>
        <a:hlink>
          <a:srgbClr val="66B3FF"/>
        </a:hlink>
        <a:folHlink>
          <a:srgbClr val="99CB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CML_Groupmeeting" id="{5D4F1916-C44B-470D-86B8-5EA83F36B5F1}" vid="{F4DE0F8E-A810-41F6-B11A-CF5EBDFA991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98</Words>
  <Application>Microsoft Office PowerPoint</Application>
  <PresentationFormat>On-screen Show (4:3)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Baskerville</vt:lpstr>
      <vt:lpstr>Gill Sans</vt:lpstr>
      <vt:lpstr>Herculanum</vt:lpstr>
      <vt:lpstr>Arial</vt:lpstr>
      <vt:lpstr>Times</vt:lpstr>
      <vt:lpstr>Times New Roman</vt:lpstr>
      <vt:lpstr>Wingdings</vt:lpstr>
      <vt:lpstr>Theme1</vt:lpstr>
      <vt:lpstr>ResearchslideEMI</vt:lpstr>
      <vt:lpstr>MCML_Groupmeeting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Su, Zimu</dc:creator>
  <cp:lastModifiedBy>Su, Zimu</cp:lastModifiedBy>
  <cp:revision>1</cp:revision>
  <dcterms:created xsi:type="dcterms:W3CDTF">2021-01-12T03:50:46Z</dcterms:created>
  <dcterms:modified xsi:type="dcterms:W3CDTF">2021-01-12T03:53:16Z</dcterms:modified>
</cp:coreProperties>
</file>