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  <p:sldMasterId id="2147483680" r:id="rId3"/>
  </p:sldMasterIdLst>
  <p:sldIdLst>
    <p:sldId id="870" r:id="rId4"/>
    <p:sldId id="8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2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2300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33867" y="639564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12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-12700"/>
            <a:ext cx="9144000" cy="58341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926" y="647184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A9355"/>
                </a:solidFill>
                <a:latin typeface="Herculanum"/>
                <a:cs typeface="Herculanum"/>
              </a:rPr>
              <a:t>September 25,</a:t>
            </a:r>
            <a:r>
              <a:rPr lang="en-US" sz="1400" baseline="0" dirty="0">
                <a:solidFill>
                  <a:srgbClr val="CA9355"/>
                </a:solidFill>
                <a:latin typeface="Herculanum"/>
                <a:cs typeface="Herculanum"/>
              </a:rPr>
              <a:t> 2018</a:t>
            </a:r>
            <a:endParaRPr lang="en-US" sz="14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38889"/>
            <a:ext cx="2299093" cy="4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5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1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1294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1"/>
            <a:ext cx="6400800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-33867" y="639565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0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0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0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6420636"/>
            <a:ext cx="2299093" cy="45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53B55C-D5A3-4581-AD31-9CCF33EBE397}"/>
              </a:ext>
            </a:extLst>
          </p:cNvPr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9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1294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1"/>
            <a:ext cx="6400800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-33867" y="639565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1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6420636"/>
            <a:ext cx="2299093" cy="45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53B55C-D5A3-4581-AD31-9CCF33EBE397}"/>
              </a:ext>
            </a:extLst>
          </p:cNvPr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9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2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5400" y="6403661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1200" u="none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0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3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25A30-ACED-7D40-8EF4-87FE271075E7}" type="slidenum">
              <a:rPr lang="en-US" sz="1200" smtClean="0">
                <a:solidFill>
                  <a:srgbClr val="CA9355"/>
                </a:solidFill>
                <a:latin typeface="Herculanum"/>
                <a:cs typeface="Herculanum"/>
              </a:rPr>
              <a:pPr/>
              <a:t>‹#›</a:t>
            </a:fld>
            <a:r>
              <a:rPr lang="en-US" sz="1200" dirty="0">
                <a:solidFill>
                  <a:srgbClr val="CA9355"/>
                </a:solidFill>
                <a:latin typeface="Herculanum"/>
                <a:cs typeface="Herculanum"/>
              </a:rPr>
              <a:t>/</a:t>
            </a:r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 20</a:t>
            </a:r>
            <a:endParaRPr lang="en-US" sz="12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7181" y="638672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ASC Conference</a:t>
            </a:r>
          </a:p>
          <a:p>
            <a:pPr algn="r"/>
            <a:r>
              <a:rPr lang="en-US" sz="1200" u="none" baseline="0" dirty="0" err="1">
                <a:solidFill>
                  <a:srgbClr val="CA9355"/>
                </a:solidFill>
                <a:latin typeface="Herculanum"/>
                <a:cs typeface="Herculanum"/>
              </a:rPr>
              <a:t>SeptEmber</a:t>
            </a:r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 25</a:t>
            </a:r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8992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9pPr>
    </p:titleStyle>
    <p:bodyStyle>
      <a:lvl1pPr marL="460375" indent="-460375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2200" b="0">
          <a:solidFill>
            <a:srgbClr val="B36B00"/>
          </a:solidFill>
          <a:latin typeface="Baskerville"/>
          <a:ea typeface="+mn-ea"/>
          <a:cs typeface="+mn-cs"/>
        </a:defRPr>
      </a:lvl1pPr>
      <a:lvl2pPr marL="798513" indent="-223838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2000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1138238" indent="-225425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800">
          <a:solidFill>
            <a:srgbClr val="404040"/>
          </a:solidFill>
          <a:latin typeface="+mn-lt"/>
          <a:ea typeface="ＭＳ Ｐゴシック" pitchFamily="-111" charset="-128"/>
        </a:defRPr>
      </a:lvl3pPr>
      <a:lvl4pPr marL="1489075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16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8399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5pPr>
      <a:lvl6pPr marL="22971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6pPr>
      <a:lvl7pPr marL="27543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7pPr>
      <a:lvl8pPr marL="32115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8pPr>
      <a:lvl9pPr marL="36687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5400" y="6403662"/>
            <a:ext cx="1836615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u="none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788" b="1" u="none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788" b="1" u="none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788" b="1" u="none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2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5"/>
            <a:ext cx="774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1625A30-ACED-7D40-8EF4-87FE271075E7}" type="slidenum">
              <a:rPr lang="en-US" sz="1050" smtClean="0">
                <a:solidFill>
                  <a:srgbClr val="CA9355"/>
                </a:solidFill>
                <a:latin typeface="Herculanum"/>
                <a:cs typeface="Herculanum"/>
              </a:rPr>
              <a:pPr algn="ctr"/>
              <a:t>‹#›</a:t>
            </a:fld>
            <a:r>
              <a:rPr lang="en-US" sz="1050" baseline="0" dirty="0">
                <a:solidFill>
                  <a:srgbClr val="CA9355"/>
                </a:solidFill>
                <a:latin typeface="Herculanum"/>
                <a:cs typeface="Herculanum"/>
              </a:rPr>
              <a:t> </a:t>
            </a:r>
            <a:endParaRPr lang="en-US" sz="105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</p:spTree>
    <p:extLst>
      <p:ext uri="{BB962C8B-B14F-4D97-AF65-F5344CB8AC3E}">
        <p14:creationId xmlns:p14="http://schemas.microsoft.com/office/powerpoint/2010/main" val="347353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88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9pPr>
    </p:titleStyle>
    <p:bodyStyle>
      <a:lvl1pPr marL="258961" indent="-258961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1238" b="0">
          <a:solidFill>
            <a:srgbClr val="B36B00"/>
          </a:solidFill>
          <a:latin typeface="Baskerville"/>
          <a:ea typeface="+mn-ea"/>
          <a:cs typeface="+mn-cs"/>
        </a:defRPr>
      </a:lvl1pPr>
      <a:lvl2pPr marL="449164" indent="-125909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1125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640259" indent="-126802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013">
          <a:solidFill>
            <a:srgbClr val="404040"/>
          </a:solidFill>
          <a:latin typeface="+mn-lt"/>
          <a:ea typeface="ＭＳ Ｐゴシック" pitchFamily="-111" charset="-128"/>
        </a:defRPr>
      </a:lvl3pPr>
      <a:lvl4pPr marL="837605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9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0349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5pPr>
      <a:lvl6pPr marL="129212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6pPr>
      <a:lvl7pPr marL="154930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7pPr>
      <a:lvl8pPr marL="180647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8pPr>
      <a:lvl9pPr marL="20636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2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5"/>
            <a:ext cx="77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1625A30-ACED-7D40-8EF4-87FE271075E7}" type="slidenum">
              <a:rPr lang="en-US" sz="1400" b="1" smtClean="0">
                <a:solidFill>
                  <a:srgbClr val="CA9355"/>
                </a:solidFill>
                <a:latin typeface="Herculanum"/>
                <a:cs typeface="Herculanum"/>
              </a:rPr>
              <a:pPr algn="ctr"/>
              <a:t>‹#›</a:t>
            </a:fld>
            <a:r>
              <a:rPr lang="en-US" sz="1400" b="1" baseline="0" dirty="0">
                <a:solidFill>
                  <a:srgbClr val="CA9355"/>
                </a:solidFill>
                <a:latin typeface="Herculanum"/>
                <a:cs typeface="Herculanum"/>
              </a:rPr>
              <a:t> </a:t>
            </a:r>
            <a:endParaRPr lang="en-US" sz="1400" b="1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04627-2FF5-4286-ACBE-3D66DA81CE43}"/>
              </a:ext>
            </a:extLst>
          </p:cNvPr>
          <p:cNvSpPr txBox="1"/>
          <p:nvPr/>
        </p:nvSpPr>
        <p:spPr>
          <a:xfrm>
            <a:off x="-33867" y="639565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1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</p:spTree>
    <p:extLst>
      <p:ext uri="{BB962C8B-B14F-4D97-AF65-F5344CB8AC3E}">
        <p14:creationId xmlns:p14="http://schemas.microsoft.com/office/powerpoint/2010/main" val="236033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88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9pPr>
    </p:titleStyle>
    <p:bodyStyle>
      <a:lvl1pPr marL="258961" indent="-258961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1238" b="0">
          <a:solidFill>
            <a:srgbClr val="B36B00"/>
          </a:solidFill>
          <a:latin typeface="Baskerville"/>
          <a:ea typeface="+mn-ea"/>
          <a:cs typeface="+mn-cs"/>
        </a:defRPr>
      </a:lvl1pPr>
      <a:lvl2pPr marL="449164" indent="-125909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1125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640259" indent="-126802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013">
          <a:solidFill>
            <a:srgbClr val="404040"/>
          </a:solidFill>
          <a:latin typeface="+mn-lt"/>
          <a:ea typeface="ＭＳ Ｐゴシック" pitchFamily="-111" charset="-128"/>
        </a:defRPr>
      </a:lvl3pPr>
      <a:lvl4pPr marL="837605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9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0349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5pPr>
      <a:lvl6pPr marL="129212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6pPr>
      <a:lvl7pPr marL="154930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7pPr>
      <a:lvl8pPr marL="180647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8pPr>
      <a:lvl9pPr marL="20636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079E-7555-4232-BFDE-C95B4532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One-dimensional characterization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8CC67-20AE-4DF7-821C-8A2A01411855}"/>
              </a:ext>
            </a:extLst>
          </p:cNvPr>
          <p:cNvSpPr txBox="1"/>
          <p:nvPr/>
        </p:nvSpPr>
        <p:spPr>
          <a:xfrm>
            <a:off x="1803645" y="1357757"/>
            <a:ext cx="120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microns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13833-723B-4D06-8179-CBC3DB5C9A40}"/>
              </a:ext>
            </a:extLst>
          </p:cNvPr>
          <p:cNvSpPr txBox="1"/>
          <p:nvPr/>
        </p:nvSpPr>
        <p:spPr>
          <a:xfrm>
            <a:off x="2797153" y="1351351"/>
            <a:ext cx="120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microns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3C22A5-0CE3-4256-9856-1EB472EB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84" y="3851936"/>
            <a:ext cx="2779803" cy="2417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EBB124-E870-41BC-9496-331FC56A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34" y="3851936"/>
            <a:ext cx="2860819" cy="24174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23985D-66B4-4A0C-B118-32CC209A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48" y="3851935"/>
            <a:ext cx="3061669" cy="24174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DE62F-75F3-4878-8768-8E81BCD36CC7}"/>
              </a:ext>
            </a:extLst>
          </p:cNvPr>
          <p:cNvSpPr txBox="1"/>
          <p:nvPr/>
        </p:nvSpPr>
        <p:spPr>
          <a:xfrm>
            <a:off x="239696" y="749945"/>
            <a:ext cx="890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skerville"/>
              </a:rPr>
              <a:t>Consider properties within each matrix part is inhomogeneous, fiber-matrix interface would be much different from the region distance the fiber;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F79FE8-8407-44C8-99AF-450C80C0D306}"/>
              </a:ext>
            </a:extLst>
          </p:cNvPr>
          <p:cNvGrpSpPr/>
          <p:nvPr/>
        </p:nvGrpSpPr>
        <p:grpSpPr>
          <a:xfrm>
            <a:off x="1851957" y="1668004"/>
            <a:ext cx="4972640" cy="464845"/>
            <a:chOff x="1851957" y="1668004"/>
            <a:chExt cx="4972640" cy="4648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C88FDF-E3CB-4522-808B-EC72BCFE4AD7}"/>
                </a:ext>
              </a:extLst>
            </p:cNvPr>
            <p:cNvSpPr/>
            <p:nvPr/>
          </p:nvSpPr>
          <p:spPr bwMode="auto">
            <a:xfrm>
              <a:off x="1851957" y="1670935"/>
              <a:ext cx="1989056" cy="4619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BBDB25-0783-4227-82B3-5C3165C5E517}"/>
                </a:ext>
              </a:extLst>
            </p:cNvPr>
            <p:cNvSpPr/>
            <p:nvPr/>
          </p:nvSpPr>
          <p:spPr bwMode="auto">
            <a:xfrm>
              <a:off x="3841013" y="1670935"/>
              <a:ext cx="1989056" cy="4619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DB07D8-B022-40B2-A289-CA0528C0EE20}"/>
                </a:ext>
              </a:extLst>
            </p:cNvPr>
            <p:cNvSpPr/>
            <p:nvPr/>
          </p:nvSpPr>
          <p:spPr bwMode="auto">
            <a:xfrm>
              <a:off x="3845727" y="1670935"/>
              <a:ext cx="989814" cy="4619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EFCD35-12D1-4B6A-B6B7-6C7F0FABEFCB}"/>
                </a:ext>
              </a:extLst>
            </p:cNvPr>
            <p:cNvSpPr/>
            <p:nvPr/>
          </p:nvSpPr>
          <p:spPr bwMode="auto">
            <a:xfrm>
              <a:off x="1856671" y="1670935"/>
              <a:ext cx="989814" cy="4619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FC2ABA-AD2D-46D8-BE90-F46550E921BF}"/>
                </a:ext>
              </a:extLst>
            </p:cNvPr>
            <p:cNvSpPr txBox="1"/>
            <p:nvPr/>
          </p:nvSpPr>
          <p:spPr>
            <a:xfrm>
              <a:off x="1972149" y="171722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altLang="zh-CN" sz="1600" dirty="0"/>
                <a:t>iber</a:t>
              </a:r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E4849-FB86-4B67-8259-3919F7C90651}"/>
                </a:ext>
              </a:extLst>
            </p:cNvPr>
            <p:cNvSpPr txBox="1"/>
            <p:nvPr/>
          </p:nvSpPr>
          <p:spPr>
            <a:xfrm>
              <a:off x="3969453" y="171722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altLang="zh-CN" sz="1600" dirty="0"/>
                <a:t>iber</a:t>
              </a:r>
              <a:endParaRPr 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8A8CB7-AAB5-4EE5-A78C-A4F02A97AF00}"/>
                </a:ext>
              </a:extLst>
            </p:cNvPr>
            <p:cNvSpPr txBox="1"/>
            <p:nvPr/>
          </p:nvSpPr>
          <p:spPr>
            <a:xfrm>
              <a:off x="2926613" y="171722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Matrix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5B5AC-AD5D-433E-BD84-766CD084D2CA}"/>
                </a:ext>
              </a:extLst>
            </p:cNvPr>
            <p:cNvSpPr txBox="1"/>
            <p:nvPr/>
          </p:nvSpPr>
          <p:spPr>
            <a:xfrm>
              <a:off x="4935113" y="170611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Matrix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F95A2C-1D74-45AB-9ED6-4348235A6096}"/>
                </a:ext>
              </a:extLst>
            </p:cNvPr>
            <p:cNvSpPr/>
            <p:nvPr/>
          </p:nvSpPr>
          <p:spPr bwMode="auto">
            <a:xfrm>
              <a:off x="5834783" y="1668004"/>
              <a:ext cx="989814" cy="4619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B9AE56-E4CF-48C0-8751-91F7BA22A967}"/>
                </a:ext>
              </a:extLst>
            </p:cNvPr>
            <p:cNvSpPr txBox="1"/>
            <p:nvPr/>
          </p:nvSpPr>
          <p:spPr>
            <a:xfrm>
              <a:off x="5958509" y="1714295"/>
              <a:ext cx="713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altLang="zh-CN" sz="1600" dirty="0"/>
                <a:t>iber</a:t>
              </a:r>
              <a:endParaRPr lang="en-US" sz="1600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5C2EFD-CF8F-4D3C-BCF7-12892D374B46}"/>
              </a:ext>
            </a:extLst>
          </p:cNvPr>
          <p:cNvCxnSpPr>
            <a:cxnSpLocks/>
          </p:cNvCxnSpPr>
          <p:nvPr/>
        </p:nvCxnSpPr>
        <p:spPr bwMode="auto">
          <a:xfrm>
            <a:off x="3497803" y="2075445"/>
            <a:ext cx="1894510" cy="413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044A5C-F746-4BA4-B098-1E9B53A39064}"/>
              </a:ext>
            </a:extLst>
          </p:cNvPr>
          <p:cNvSpPr txBox="1"/>
          <p:nvPr/>
        </p:nvSpPr>
        <p:spPr>
          <a:xfrm>
            <a:off x="119848" y="2524478"/>
            <a:ext cx="551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skerville"/>
              </a:rPr>
              <a:t>P</a:t>
            </a:r>
            <a:r>
              <a:rPr lang="en-US" altLang="zh-CN" sz="1600" dirty="0">
                <a:latin typeface="Baskerville"/>
              </a:rPr>
              <a:t>olynomial function is employed to fit the varying properties: </a:t>
            </a:r>
            <a:endParaRPr lang="en-US" sz="1600" dirty="0">
              <a:latin typeface="Baskervill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E346BB-5E96-4B33-BC75-55CC2C41B614}"/>
              </a:ext>
            </a:extLst>
          </p:cNvPr>
          <p:cNvSpPr txBox="1"/>
          <p:nvPr/>
        </p:nvSpPr>
        <p:spPr>
          <a:xfrm>
            <a:off x="526404" y="3472608"/>
            <a:ext cx="24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α1</a:t>
            </a:r>
            <a:r>
              <a:rPr lang="en-US" sz="1400" dirty="0"/>
              <a:t> controls the overall amplitude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83C09F-1A80-44B3-BA19-F977CBA04344}"/>
              </a:ext>
            </a:extLst>
          </p:cNvPr>
          <p:cNvSpPr txBox="1"/>
          <p:nvPr/>
        </p:nvSpPr>
        <p:spPr>
          <a:xfrm>
            <a:off x="3568851" y="3472608"/>
            <a:ext cx="228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controls the gradient near the interface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EC87A1-8E66-4700-AAC4-53D794E41084}"/>
              </a:ext>
            </a:extLst>
          </p:cNvPr>
          <p:cNvSpPr txBox="1"/>
          <p:nvPr/>
        </p:nvSpPr>
        <p:spPr>
          <a:xfrm>
            <a:off x="6329690" y="3472608"/>
            <a:ext cx="24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α</a:t>
            </a:r>
            <a:r>
              <a:rPr lang="en-US" sz="1400" dirty="0"/>
              <a:t>2 controls ratio of interface and far-away properties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0FF60CF-34A5-4471-B3F3-F97026B44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83" y="2501311"/>
            <a:ext cx="3670917" cy="4404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06FC4BD-0774-4436-A762-AC4C0F736AAA}"/>
              </a:ext>
            </a:extLst>
          </p:cNvPr>
          <p:cNvSpPr txBox="1"/>
          <p:nvPr/>
        </p:nvSpPr>
        <p:spPr>
          <a:xfrm>
            <a:off x="416538" y="2967483"/>
            <a:ext cx="6848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"/>
              </a:rPr>
              <a:t>r</a:t>
            </a:r>
            <a:r>
              <a:rPr lang="en-US" sz="1600" baseline="-25000" dirty="0">
                <a:latin typeface="Baskerville"/>
              </a:rPr>
              <a:t>m</a:t>
            </a:r>
            <a:r>
              <a:rPr lang="en-US" sz="1600" dirty="0">
                <a:latin typeface="Baskerville"/>
              </a:rPr>
              <a:t> is equals to half length of matrix part. Here r</a:t>
            </a:r>
            <a:r>
              <a:rPr lang="en-US" sz="1600" baseline="-25000" dirty="0">
                <a:latin typeface="Baskerville"/>
              </a:rPr>
              <a:t>m</a:t>
            </a:r>
            <a:r>
              <a:rPr lang="en-US" sz="1600" dirty="0">
                <a:latin typeface="Baskerville"/>
              </a:rPr>
              <a:t> = 5 microns.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0F7BD3-E578-4598-B3B5-63E492BC9E0F}"/>
                  </a:ext>
                </a:extLst>
              </p:cNvPr>
              <p:cNvSpPr txBox="1"/>
              <p:nvPr/>
            </p:nvSpPr>
            <p:spPr>
              <a:xfrm>
                <a:off x="6115754" y="1291037"/>
                <a:ext cx="12403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0F7BD3-E578-4598-B3B5-63E492BC9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54" y="1291037"/>
                <a:ext cx="12403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9FC06573-BE6E-42BF-8910-BB794239D65F}"/>
              </a:ext>
            </a:extLst>
          </p:cNvPr>
          <p:cNvSpPr txBox="1"/>
          <p:nvPr/>
        </p:nvSpPr>
        <p:spPr>
          <a:xfrm>
            <a:off x="1035605" y="1736891"/>
            <a:ext cx="811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U(0)=0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AD436D-BB2A-4A1E-AE88-23BDC631DBE6}"/>
              </a:ext>
            </a:extLst>
          </p:cNvPr>
          <p:cNvCxnSpPr>
            <a:cxnSpLocks/>
          </p:cNvCxnSpPr>
          <p:nvPr/>
        </p:nvCxnSpPr>
        <p:spPr bwMode="auto">
          <a:xfrm>
            <a:off x="5516039" y="2057559"/>
            <a:ext cx="400248" cy="418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00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36457-3999-4D57-B576-A296BC5F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87" y="2882542"/>
            <a:ext cx="4130040" cy="3436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39A04-D953-48BE-9B96-B4210292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3" y="2822618"/>
            <a:ext cx="4130040" cy="3436620"/>
          </a:xfrm>
          <a:prstGeom prst="rect">
            <a:avLst/>
          </a:prstGeom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5C24AE7-B185-4643-A98D-9A062E8FA002}"/>
              </a:ext>
            </a:extLst>
          </p:cNvPr>
          <p:cNvGraphicFramePr>
            <a:graphicFrameLocks noGrp="1"/>
          </p:cNvGraphicFramePr>
          <p:nvPr/>
        </p:nvGraphicFramePr>
        <p:xfrm>
          <a:off x="344516" y="1124730"/>
          <a:ext cx="8559789" cy="1581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2827">
                  <a:extLst>
                    <a:ext uri="{9D8B030D-6E8A-4147-A177-3AD203B41FA5}">
                      <a16:colId xmlns:a16="http://schemas.microsoft.com/office/drawing/2014/main" val="1564739402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3116589322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2660306936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2123677372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192858321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3968612378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864286494"/>
                    </a:ext>
                  </a:extLst>
                </a:gridCol>
              </a:tblGrid>
              <a:tr h="3238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Part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3105"/>
                  </a:ext>
                </a:extLst>
              </a:tr>
              <a:tr h="2907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93273"/>
                  </a:ext>
                </a:extLst>
              </a:tr>
              <a:tr h="290789">
                <a:tc>
                  <a:txBody>
                    <a:bodyPr/>
                    <a:lstStyle/>
                    <a:p>
                      <a:r>
                        <a:rPr lang="en-US" sz="14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08769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76525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opt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1.9925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68525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9A0F020-D551-495F-B7EA-171190AF9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828" y="627783"/>
            <a:ext cx="3670917" cy="44042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A1CFF9E-6CE6-4031-885B-3E90EB44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 altLang="zh-CN" sz="2800" dirty="0"/>
              <a:t>One-dimensional characterization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76308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DCA9124-E769-4C2F-A60F-010CEE866421}" vid="{84CFF6CE-03DB-493C-8042-93C4AC5CFD2A}"/>
    </a:ext>
  </a:extLst>
</a:theme>
</file>

<file path=ppt/theme/theme2.xml><?xml version="1.0" encoding="utf-8"?>
<a:theme xmlns:a="http://schemas.openxmlformats.org/drawingml/2006/main" name="ResearchslideEMI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esearchslideEMI" id="{0309E754-98BF-4920-9040-E11352F82182}" vid="{4C5E85F2-975F-4BFB-A968-DB2EAD5D379B}"/>
    </a:ext>
  </a:extLst>
</a:theme>
</file>

<file path=ppt/theme/theme3.xml><?xml version="1.0" encoding="utf-8"?>
<a:theme xmlns:a="http://schemas.openxmlformats.org/drawingml/2006/main" name="MCML_Groupmeeting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CML_Groupmeeting" id="{5D4F1916-C44B-470D-86B8-5EA83F36B5F1}" vid="{F4DE0F8E-A810-41F6-B11A-CF5EBDFA99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126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Baskerville</vt:lpstr>
      <vt:lpstr>Gill Sans</vt:lpstr>
      <vt:lpstr>Herculanum</vt:lpstr>
      <vt:lpstr>Arial</vt:lpstr>
      <vt:lpstr>Cambria Math</vt:lpstr>
      <vt:lpstr>Times</vt:lpstr>
      <vt:lpstr>Times New Roman</vt:lpstr>
      <vt:lpstr>Wingdings</vt:lpstr>
      <vt:lpstr>Theme1</vt:lpstr>
      <vt:lpstr>ResearchslideEMI</vt:lpstr>
      <vt:lpstr>MCML_Groupmeeting</vt:lpstr>
      <vt:lpstr>One-dimensional characterization</vt:lpstr>
      <vt:lpstr>One-dimensional characterization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Su, Zimu</dc:creator>
  <cp:lastModifiedBy>Su, Zimu</cp:lastModifiedBy>
  <cp:revision>2</cp:revision>
  <dcterms:created xsi:type="dcterms:W3CDTF">2021-01-12T03:50:46Z</dcterms:created>
  <dcterms:modified xsi:type="dcterms:W3CDTF">2021-01-12T03:54:17Z</dcterms:modified>
</cp:coreProperties>
</file>