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9"/>
    <p:restoredTop sz="94651"/>
  </p:normalViewPr>
  <p:slideViewPr>
    <p:cSldViewPr snapToGrid="0" snapToObjects="1">
      <p:cViewPr varScale="1">
        <p:scale>
          <a:sx n="83" d="100"/>
          <a:sy n="83" d="100"/>
        </p:scale>
        <p:origin x="21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D2014-17CC-3843-9110-1C6DFDB87F7E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A540E-F824-1D4D-87DB-2DE1F330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4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591-E9C6-234C-9084-6E988A8C958F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3F76-7176-1A4C-AECB-7E200A2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9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591-E9C6-234C-9084-6E988A8C958F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3F76-7176-1A4C-AECB-7E200A2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591-E9C6-234C-9084-6E988A8C958F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3F76-7176-1A4C-AECB-7E200A2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6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591-E9C6-234C-9084-6E988A8C958F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3F76-7176-1A4C-AECB-7E200A2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7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591-E9C6-234C-9084-6E988A8C958F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3F76-7176-1A4C-AECB-7E200A2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591-E9C6-234C-9084-6E988A8C958F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3F76-7176-1A4C-AECB-7E200A2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591-E9C6-234C-9084-6E988A8C958F}" type="datetimeFigureOut">
              <a:rPr lang="en-US" smtClean="0"/>
              <a:t>7/5/18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3F76-7176-1A4C-AECB-7E200A2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1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591-E9C6-234C-9084-6E988A8C958F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3F76-7176-1A4C-AECB-7E200A2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591-E9C6-234C-9084-6E988A8C958F}" type="datetimeFigureOut">
              <a:rPr lang="en-US" smtClean="0"/>
              <a:t>7/5/18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3F76-7176-1A4C-AECB-7E200A2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591-E9C6-234C-9084-6E988A8C958F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3F76-7176-1A4C-AECB-7E200A2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6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3591-E9C6-234C-9084-6E988A8C958F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3F76-7176-1A4C-AECB-7E200A2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0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43591-E9C6-234C-9084-6E988A8C958F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23F76-7176-1A4C-AECB-7E200A20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9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8587" y="149631"/>
            <a:ext cx="5802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Record Procurement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4419" y="3389062"/>
            <a:ext cx="2365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Material Name</a:t>
            </a:r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185160" y="3994459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Amount</a:t>
            </a:r>
            <a:endParaRPr lang="en-US" sz="3200"/>
          </a:p>
        </p:txBody>
      </p:sp>
      <p:sp>
        <p:nvSpPr>
          <p:cNvPr id="12" name="TextBox 11"/>
          <p:cNvSpPr txBox="1"/>
          <p:nvPr/>
        </p:nvSpPr>
        <p:spPr>
          <a:xfrm>
            <a:off x="191697" y="4610968"/>
            <a:ext cx="376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Requested Delivery Date</a:t>
            </a:r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149629" y="5508176"/>
            <a:ext cx="3637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Process </a:t>
            </a:r>
            <a:r>
              <a:rPr lang="en-US" sz="2800" smtClean="0"/>
              <a:t>Status Message</a:t>
            </a:r>
            <a:endParaRPr lang="en-US" sz="2800"/>
          </a:p>
        </p:txBody>
      </p:sp>
      <p:sp>
        <p:nvSpPr>
          <p:cNvPr id="14" name="Rectangle 13"/>
          <p:cNvSpPr/>
          <p:nvPr/>
        </p:nvSpPr>
        <p:spPr>
          <a:xfrm>
            <a:off x="174419" y="6051665"/>
            <a:ext cx="11862410" cy="6650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629" y="2167156"/>
            <a:ext cx="180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Staff Name</a:t>
            </a:r>
            <a:endParaRPr lang="en-US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49629" y="945250"/>
            <a:ext cx="8495607" cy="523220"/>
            <a:chOff x="149629" y="945250"/>
            <a:chExt cx="8495607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49629" y="945250"/>
              <a:ext cx="2450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Procurement Id</a:t>
              </a:r>
              <a:endParaRPr lang="en-US" sz="2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12756" y="945250"/>
              <a:ext cx="423248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4419" y="1556203"/>
            <a:ext cx="8470817" cy="523220"/>
            <a:chOff x="174419" y="1556203"/>
            <a:chExt cx="8470817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174419" y="1556203"/>
              <a:ext cx="1678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Staff Code</a:t>
              </a:r>
              <a:endParaRPr lang="en-US" sz="2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12756" y="1556203"/>
              <a:ext cx="423248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4419" y="2778109"/>
            <a:ext cx="8470817" cy="541342"/>
            <a:chOff x="174419" y="2778109"/>
            <a:chExt cx="8470817" cy="541342"/>
          </a:xfrm>
        </p:grpSpPr>
        <p:sp>
          <p:nvSpPr>
            <p:cNvPr id="8" name="TextBox 7"/>
            <p:cNvSpPr txBox="1"/>
            <p:nvPr/>
          </p:nvSpPr>
          <p:spPr>
            <a:xfrm>
              <a:off x="174419" y="2778109"/>
              <a:ext cx="22441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/>
                <a:t>Material Code</a:t>
              </a:r>
              <a:endParaRPr lang="en-US" sz="2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2756" y="2796231"/>
              <a:ext cx="423248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412756" y="4610968"/>
            <a:ext cx="423248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12756" y="3994459"/>
            <a:ext cx="321241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412755" y="2225933"/>
            <a:ext cx="4366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XXXXXXXXXXXXXXXXXXXXXXXXXXXXXXX </a:t>
            </a:r>
            <a:endParaRPr lang="en-US" sz="20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412756" y="3456900"/>
            <a:ext cx="4366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XXXXXXXXXXXXXXXXXXXXXXXXXXXXXXX </a:t>
            </a:r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9060872" y="96922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XXX</a:t>
            </a:r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9061420" y="158698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XXX</a:t>
            </a:r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9060871" y="282133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XXX</a:t>
            </a:r>
            <a:endParaRPr lang="en-US" sz="2400"/>
          </a:p>
        </p:txBody>
      </p:sp>
      <p:sp>
        <p:nvSpPr>
          <p:cNvPr id="30" name="TextBox 29"/>
          <p:cNvSpPr txBox="1"/>
          <p:nvPr/>
        </p:nvSpPr>
        <p:spPr>
          <a:xfrm>
            <a:off x="9060870" y="4025236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XXX</a:t>
            </a:r>
            <a:endParaRPr 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9060870" y="4642987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XXX</a:t>
            </a:r>
            <a:endParaRPr lang="en-US" sz="2400"/>
          </a:p>
        </p:txBody>
      </p:sp>
      <p:sp>
        <p:nvSpPr>
          <p:cNvPr id="34" name="Bevel 33"/>
          <p:cNvSpPr/>
          <p:nvPr/>
        </p:nvSpPr>
        <p:spPr>
          <a:xfrm>
            <a:off x="9963150" y="5029200"/>
            <a:ext cx="1981200" cy="847725"/>
          </a:xfrm>
          <a:prstGeom prst="bevel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shade val="30000"/>
                  <a:satMod val="11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74333" y="5191452"/>
            <a:ext cx="1358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Register</a:t>
            </a:r>
            <a:endParaRPr lang="en-US" sz="2800"/>
          </a:p>
        </p:txBody>
      </p:sp>
      <p:sp>
        <p:nvSpPr>
          <p:cNvPr id="36" name="TextBox 35"/>
          <p:cNvSpPr txBox="1"/>
          <p:nvPr/>
        </p:nvSpPr>
        <p:spPr>
          <a:xfrm flipH="1">
            <a:off x="7746332" y="4025236"/>
            <a:ext cx="542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Kg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7839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4104" y="144075"/>
            <a:ext cx="472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Record Delivery </a:t>
            </a:r>
            <a:r>
              <a:rPr lang="en-US" sz="4000" dirty="0" smtClean="0"/>
              <a:t>Panel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9627" y="2873020"/>
            <a:ext cx="2138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Delivery Date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49627" y="4292404"/>
            <a:ext cx="3637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Process </a:t>
            </a:r>
            <a:r>
              <a:rPr lang="en-US" sz="2800" smtClean="0"/>
              <a:t>Status Message</a:t>
            </a:r>
            <a:endParaRPr lang="en-US" sz="2800"/>
          </a:p>
        </p:txBody>
      </p:sp>
      <p:sp>
        <p:nvSpPr>
          <p:cNvPr id="14" name="Rectangle 13"/>
          <p:cNvSpPr/>
          <p:nvPr/>
        </p:nvSpPr>
        <p:spPr>
          <a:xfrm>
            <a:off x="174419" y="4815625"/>
            <a:ext cx="11862410" cy="19010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12754" y="2873020"/>
            <a:ext cx="423248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49627" y="1932495"/>
            <a:ext cx="9576810" cy="523220"/>
            <a:chOff x="149627" y="1798974"/>
            <a:chExt cx="9576810" cy="523220"/>
          </a:xfrm>
        </p:grpSpPr>
        <p:grpSp>
          <p:nvGrpSpPr>
            <p:cNvPr id="18" name="Group 17"/>
            <p:cNvGrpSpPr/>
            <p:nvPr/>
          </p:nvGrpSpPr>
          <p:grpSpPr>
            <a:xfrm>
              <a:off x="149627" y="1798974"/>
              <a:ext cx="8495607" cy="523220"/>
              <a:chOff x="149629" y="945250"/>
              <a:chExt cx="8495607" cy="5232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49629" y="945250"/>
                <a:ext cx="2450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Procurement Id</a:t>
                </a:r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412756" y="945250"/>
                <a:ext cx="4232480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9060870" y="1822953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XXX</a:t>
              </a:r>
              <a:endParaRPr lang="en-US" sz="240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060870" y="2903797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XXX</a:t>
            </a:r>
            <a:endParaRPr lang="en-US" sz="2400"/>
          </a:p>
        </p:txBody>
      </p:sp>
      <p:sp>
        <p:nvSpPr>
          <p:cNvPr id="34" name="Bevel 33"/>
          <p:cNvSpPr/>
          <p:nvPr/>
        </p:nvSpPr>
        <p:spPr>
          <a:xfrm>
            <a:off x="10055629" y="3763074"/>
            <a:ext cx="1981200" cy="847725"/>
          </a:xfrm>
          <a:prstGeom prst="bevel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shade val="30000"/>
                  <a:satMod val="11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366812" y="3925327"/>
            <a:ext cx="1358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Register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6889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183" y="131903"/>
            <a:ext cx="4796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Record </a:t>
            </a:r>
            <a:r>
              <a:rPr lang="en-US" sz="4000" dirty="0" smtClean="0"/>
              <a:t>Payment Panel </a:t>
            </a:r>
            <a:endParaRPr lang="en-US" sz="4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91697" y="4610968"/>
            <a:ext cx="1983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Invoice Date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49629" y="5508176"/>
            <a:ext cx="3637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Process </a:t>
            </a:r>
            <a:r>
              <a:rPr lang="en-US" sz="2800" smtClean="0"/>
              <a:t>Status Message</a:t>
            </a:r>
            <a:endParaRPr lang="en-US" sz="2800"/>
          </a:p>
        </p:txBody>
      </p:sp>
      <p:sp>
        <p:nvSpPr>
          <p:cNvPr id="14" name="Rectangle 13"/>
          <p:cNvSpPr/>
          <p:nvPr/>
        </p:nvSpPr>
        <p:spPr>
          <a:xfrm>
            <a:off x="174419" y="6051665"/>
            <a:ext cx="11862410" cy="6650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629" y="2167156"/>
            <a:ext cx="2334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Supplier Name</a:t>
            </a:r>
            <a:endParaRPr lang="en-US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49629" y="945250"/>
            <a:ext cx="8495607" cy="523220"/>
            <a:chOff x="149629" y="945250"/>
            <a:chExt cx="8495607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49629" y="945250"/>
              <a:ext cx="1821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Payment Id</a:t>
              </a:r>
              <a:endParaRPr lang="en-US" sz="2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12756" y="945250"/>
              <a:ext cx="423248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4419" y="1556203"/>
            <a:ext cx="8470817" cy="523220"/>
            <a:chOff x="174419" y="1556203"/>
            <a:chExt cx="8470817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174419" y="1556203"/>
              <a:ext cx="2212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Supplier Code</a:t>
              </a:r>
              <a:endParaRPr lang="en-US" sz="2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12756" y="1556203"/>
              <a:ext cx="423248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4419" y="2778109"/>
            <a:ext cx="2288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Invoice Details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4412756" y="3153598"/>
            <a:ext cx="423248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12756" y="4610968"/>
            <a:ext cx="423248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45545" y="2224737"/>
            <a:ext cx="4366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XXXXXXXXXXXXXXXXXXXXXXXXXXXXXXX </a:t>
            </a:r>
            <a:endParaRPr lang="en-US" sz="2000" smtClean="0"/>
          </a:p>
        </p:txBody>
      </p:sp>
      <p:sp>
        <p:nvSpPr>
          <p:cNvPr id="26" name="TextBox 25"/>
          <p:cNvSpPr txBox="1"/>
          <p:nvPr/>
        </p:nvSpPr>
        <p:spPr>
          <a:xfrm>
            <a:off x="6629953" y="3790068"/>
            <a:ext cx="2122773" cy="442674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Add Procurement </a:t>
            </a:r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9060872" y="96922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XXX</a:t>
            </a:r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9061420" y="158698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XXX</a:t>
            </a:r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9060870" y="3153598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XXX</a:t>
            </a:r>
            <a:endParaRPr 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9060870" y="4642987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XXX</a:t>
            </a:r>
            <a:endParaRPr lang="en-US" sz="2400"/>
          </a:p>
        </p:txBody>
      </p:sp>
      <p:sp>
        <p:nvSpPr>
          <p:cNvPr id="34" name="Bevel 33"/>
          <p:cNvSpPr/>
          <p:nvPr/>
        </p:nvSpPr>
        <p:spPr>
          <a:xfrm>
            <a:off x="9963150" y="5029200"/>
            <a:ext cx="1981200" cy="847725"/>
          </a:xfrm>
          <a:prstGeom prst="bevel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shade val="30000"/>
                  <a:satMod val="11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74333" y="5191452"/>
            <a:ext cx="1358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Register</a:t>
            </a:r>
            <a:endParaRPr lang="en-US" sz="2800"/>
          </a:p>
        </p:txBody>
      </p:sp>
      <p:sp>
        <p:nvSpPr>
          <p:cNvPr id="2" name="Rectangle 1"/>
          <p:cNvSpPr/>
          <p:nvPr/>
        </p:nvSpPr>
        <p:spPr>
          <a:xfrm>
            <a:off x="6629953" y="3790068"/>
            <a:ext cx="20152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63459" y="3227176"/>
            <a:ext cx="221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Enter Procurement ID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7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9627" y="2873020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Payment </a:t>
            </a:r>
            <a:r>
              <a:rPr lang="en-US" sz="2800" dirty="0" smtClean="0"/>
              <a:t>Date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49627" y="4292404"/>
            <a:ext cx="3637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Process </a:t>
            </a:r>
            <a:r>
              <a:rPr lang="en-US" sz="2800" smtClean="0"/>
              <a:t>Status Message</a:t>
            </a:r>
            <a:endParaRPr lang="en-US" sz="2800"/>
          </a:p>
        </p:txBody>
      </p:sp>
      <p:sp>
        <p:nvSpPr>
          <p:cNvPr id="14" name="Rectangle 13"/>
          <p:cNvSpPr/>
          <p:nvPr/>
        </p:nvSpPr>
        <p:spPr>
          <a:xfrm>
            <a:off x="174419" y="4815625"/>
            <a:ext cx="11862410" cy="19010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12754" y="2873020"/>
            <a:ext cx="423248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49627" y="1932495"/>
            <a:ext cx="9576810" cy="523220"/>
            <a:chOff x="149627" y="1798974"/>
            <a:chExt cx="9576810" cy="523220"/>
          </a:xfrm>
        </p:grpSpPr>
        <p:grpSp>
          <p:nvGrpSpPr>
            <p:cNvPr id="18" name="Group 17"/>
            <p:cNvGrpSpPr/>
            <p:nvPr/>
          </p:nvGrpSpPr>
          <p:grpSpPr>
            <a:xfrm>
              <a:off x="149627" y="1798974"/>
              <a:ext cx="8495607" cy="523220"/>
              <a:chOff x="149629" y="945250"/>
              <a:chExt cx="8495607" cy="5232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49629" y="945250"/>
                <a:ext cx="1821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Payment </a:t>
                </a:r>
                <a:r>
                  <a:rPr lang="en-US" sz="2800" dirty="0" smtClean="0"/>
                  <a:t>Id</a:t>
                </a:r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412756" y="945250"/>
                <a:ext cx="4232480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9060870" y="1822953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XXX</a:t>
              </a:r>
              <a:endParaRPr lang="en-US" sz="240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060870" y="2903797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XXX</a:t>
            </a:r>
            <a:endParaRPr lang="en-US" sz="2400"/>
          </a:p>
        </p:txBody>
      </p:sp>
      <p:sp>
        <p:nvSpPr>
          <p:cNvPr id="34" name="Bevel 33"/>
          <p:cNvSpPr/>
          <p:nvPr/>
        </p:nvSpPr>
        <p:spPr>
          <a:xfrm>
            <a:off x="10055629" y="3763074"/>
            <a:ext cx="1981200" cy="847725"/>
          </a:xfrm>
          <a:prstGeom prst="bevel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shade val="30000"/>
                  <a:satMod val="11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366812" y="3925327"/>
            <a:ext cx="1358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Register</a:t>
            </a:r>
            <a:endParaRPr lang="en-US" sz="2800"/>
          </a:p>
        </p:txBody>
      </p:sp>
      <p:sp>
        <p:nvSpPr>
          <p:cNvPr id="15" name="TextBox 14"/>
          <p:cNvSpPr txBox="1"/>
          <p:nvPr/>
        </p:nvSpPr>
        <p:spPr>
          <a:xfrm>
            <a:off x="3294934" y="131903"/>
            <a:ext cx="5621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Completed </a:t>
            </a:r>
            <a:r>
              <a:rPr lang="en-US" sz="4000" dirty="0" smtClean="0"/>
              <a:t>Payment Panel</a:t>
            </a:r>
          </a:p>
        </p:txBody>
      </p:sp>
    </p:spTree>
    <p:extLst>
      <p:ext uri="{BB962C8B-B14F-4D97-AF65-F5344CB8AC3E}">
        <p14:creationId xmlns:p14="http://schemas.microsoft.com/office/powerpoint/2010/main" val="54813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82</Words>
  <Application>Microsoft Macintosh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2018-07-03T07:55:57Z</dcterms:created>
  <dcterms:modified xsi:type="dcterms:W3CDTF">2018-07-05T08:50:11Z</dcterms:modified>
</cp:coreProperties>
</file>