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599988" cy="162004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60" d="100"/>
          <a:sy n="60" d="100"/>
        </p:scale>
        <p:origin x="689" y="-2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651323"/>
            <a:ext cx="10709990" cy="564015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8508981"/>
            <a:ext cx="9449991" cy="3911355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83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5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862524"/>
            <a:ext cx="2716872" cy="137291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862524"/>
            <a:ext cx="7993117" cy="137291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9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72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4038864"/>
            <a:ext cx="10867490" cy="673893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0841548"/>
            <a:ext cx="10867490" cy="3543845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12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4312617"/>
            <a:ext cx="5354995" cy="102790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4312617"/>
            <a:ext cx="5354995" cy="102790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22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62527"/>
            <a:ext cx="10867490" cy="31313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971359"/>
            <a:ext cx="5330385" cy="194630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917660"/>
            <a:ext cx="5330385" cy="87039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971359"/>
            <a:ext cx="5356636" cy="194630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917660"/>
            <a:ext cx="5356636" cy="87039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2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30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080029"/>
            <a:ext cx="4063824" cy="3780102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332567"/>
            <a:ext cx="6378744" cy="11512811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860131"/>
            <a:ext cx="4063824" cy="9003995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080029"/>
            <a:ext cx="4063824" cy="3780102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332567"/>
            <a:ext cx="6378744" cy="11512811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860131"/>
            <a:ext cx="4063824" cy="9003995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8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862527"/>
            <a:ext cx="1086749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4312617"/>
            <a:ext cx="1086749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5015410"/>
            <a:ext cx="283499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9A4E-7F0D-4EDE-8758-9F67BAAA88D4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5015410"/>
            <a:ext cx="42524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5015410"/>
            <a:ext cx="283499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F990-29EA-4147-8D2B-D1FC93611E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kumimoji="1"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70266" y="0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parse tree: (a*b+5*c)-d</a:t>
            </a:r>
          </a:p>
          <a:p>
            <a:endParaRPr lang="ja-JP" altLang="en-US" sz="5400" b="1" dirty="0">
              <a:latin typeface="Arial" panose="020B0604020202020204" pitchFamily="34" charset="0"/>
              <a:ea typeface="MS UI 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19390" y="934871"/>
            <a:ext cx="3113353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83880" y="2452021"/>
            <a:ext cx="609462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>
                <a:latin typeface="Arial" panose="020B0604020202020204" pitchFamily="34" charset="0"/>
                <a:cs typeface="Arial" panose="020B0604020202020204" pitchFamily="34" charset="0"/>
              </a:rPr>
              <a:t>‘-’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03653" y="2379245"/>
            <a:ext cx="3113353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79284" y="3898011"/>
            <a:ext cx="169950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292159" y="5344001"/>
            <a:ext cx="247375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30768" y="2452021"/>
            <a:ext cx="139653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2061" y="3898010"/>
            <a:ext cx="139653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63391" y="6926212"/>
            <a:ext cx="731290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‘d’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10577" y="5416775"/>
            <a:ext cx="169950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57048" y="6935540"/>
            <a:ext cx="3113353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37304" y="7008316"/>
            <a:ext cx="609462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‘(’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41702" y="6971927"/>
            <a:ext cx="609462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‘)’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48031" y="8379914"/>
            <a:ext cx="139653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58597" y="8452690"/>
            <a:ext cx="747320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‘+’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5461" y="8379914"/>
            <a:ext cx="3113353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83869" y="9824288"/>
            <a:ext cx="139653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5461" y="11268662"/>
            <a:ext cx="139653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18773" y="11305049"/>
            <a:ext cx="639919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‘*’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62869" y="11268660"/>
            <a:ext cx="169950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3977" y="12715912"/>
            <a:ext cx="169950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7195" y="14157410"/>
            <a:ext cx="247375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8084" y="15598908"/>
            <a:ext cx="731290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‘a’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75425" y="12715912"/>
            <a:ext cx="247375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46657" y="14230186"/>
            <a:ext cx="731290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‘b’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コネクタ 31"/>
          <p:cNvCxnSpPr>
            <a:stCxn id="7" idx="0"/>
            <a:endCxn id="5" idx="2"/>
          </p:cNvCxnSpPr>
          <p:nvPr/>
        </p:nvCxnSpPr>
        <p:spPr>
          <a:xfrm flipV="1">
            <a:off x="3660330" y="1754326"/>
            <a:ext cx="3315737" cy="624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6" idx="0"/>
            <a:endCxn id="5" idx="2"/>
          </p:cNvCxnSpPr>
          <p:nvPr/>
        </p:nvCxnSpPr>
        <p:spPr>
          <a:xfrm flipH="1" flipV="1">
            <a:off x="6976067" y="1754326"/>
            <a:ext cx="112544" cy="697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1" idx="0"/>
          </p:cNvCxnSpPr>
          <p:nvPr/>
        </p:nvCxnSpPr>
        <p:spPr>
          <a:xfrm flipH="1" flipV="1">
            <a:off x="6976066" y="1754326"/>
            <a:ext cx="3552970" cy="697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2" idx="0"/>
            <a:endCxn id="7" idx="2"/>
          </p:cNvCxnSpPr>
          <p:nvPr/>
        </p:nvCxnSpPr>
        <p:spPr>
          <a:xfrm flipV="1">
            <a:off x="3660329" y="3198700"/>
            <a:ext cx="1" cy="699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4" idx="0"/>
            <a:endCxn id="12" idx="2"/>
          </p:cNvCxnSpPr>
          <p:nvPr/>
        </p:nvCxnSpPr>
        <p:spPr>
          <a:xfrm flipV="1">
            <a:off x="3660329" y="4717465"/>
            <a:ext cx="0" cy="699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5" idx="0"/>
            <a:endCxn id="14" idx="2"/>
          </p:cNvCxnSpPr>
          <p:nvPr/>
        </p:nvCxnSpPr>
        <p:spPr>
          <a:xfrm flipH="1" flipV="1">
            <a:off x="3660329" y="6236230"/>
            <a:ext cx="253396" cy="699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6" idx="0"/>
            <a:endCxn id="14" idx="2"/>
          </p:cNvCxnSpPr>
          <p:nvPr/>
        </p:nvCxnSpPr>
        <p:spPr>
          <a:xfrm flipV="1">
            <a:off x="1642035" y="6236230"/>
            <a:ext cx="2018294" cy="772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7" idx="0"/>
            <a:endCxn id="14" idx="2"/>
          </p:cNvCxnSpPr>
          <p:nvPr/>
        </p:nvCxnSpPr>
        <p:spPr>
          <a:xfrm flipH="1" flipV="1">
            <a:off x="3660329" y="6236230"/>
            <a:ext cx="2586104" cy="7356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15" idx="2"/>
            <a:endCxn id="21" idx="0"/>
          </p:cNvCxnSpPr>
          <p:nvPr/>
        </p:nvCxnSpPr>
        <p:spPr>
          <a:xfrm flipH="1">
            <a:off x="2282138" y="7754995"/>
            <a:ext cx="1631587" cy="624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0"/>
            <a:endCxn id="15" idx="2"/>
          </p:cNvCxnSpPr>
          <p:nvPr/>
        </p:nvCxnSpPr>
        <p:spPr>
          <a:xfrm flipH="1" flipV="1">
            <a:off x="3913725" y="7754995"/>
            <a:ext cx="818532" cy="697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8" idx="0"/>
            <a:endCxn id="15" idx="2"/>
          </p:cNvCxnSpPr>
          <p:nvPr/>
        </p:nvCxnSpPr>
        <p:spPr>
          <a:xfrm flipH="1" flipV="1">
            <a:off x="3913725" y="7754995"/>
            <a:ext cx="2632574" cy="624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22" idx="0"/>
            <a:endCxn id="21" idx="2"/>
          </p:cNvCxnSpPr>
          <p:nvPr/>
        </p:nvCxnSpPr>
        <p:spPr>
          <a:xfrm flipV="1">
            <a:off x="2282137" y="9199369"/>
            <a:ext cx="1" cy="624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23" idx="0"/>
            <a:endCxn id="22" idx="2"/>
          </p:cNvCxnSpPr>
          <p:nvPr/>
        </p:nvCxnSpPr>
        <p:spPr>
          <a:xfrm flipV="1">
            <a:off x="1423729" y="10643743"/>
            <a:ext cx="858408" cy="624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24" idx="0"/>
            <a:endCxn id="22" idx="2"/>
          </p:cNvCxnSpPr>
          <p:nvPr/>
        </p:nvCxnSpPr>
        <p:spPr>
          <a:xfrm flipH="1" flipV="1">
            <a:off x="2282137" y="10643743"/>
            <a:ext cx="756596" cy="66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25" idx="0"/>
            <a:endCxn id="22" idx="2"/>
          </p:cNvCxnSpPr>
          <p:nvPr/>
        </p:nvCxnSpPr>
        <p:spPr>
          <a:xfrm flipH="1" flipV="1">
            <a:off x="2282137" y="10643743"/>
            <a:ext cx="2630484" cy="624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26" idx="0"/>
            <a:endCxn id="23" idx="2"/>
          </p:cNvCxnSpPr>
          <p:nvPr/>
        </p:nvCxnSpPr>
        <p:spPr>
          <a:xfrm flipV="1">
            <a:off x="1423729" y="12088117"/>
            <a:ext cx="0" cy="62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29" idx="0"/>
            <a:endCxn id="25" idx="2"/>
          </p:cNvCxnSpPr>
          <p:nvPr/>
        </p:nvCxnSpPr>
        <p:spPr>
          <a:xfrm flipV="1">
            <a:off x="4912302" y="12088115"/>
            <a:ext cx="319" cy="62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27" idx="0"/>
            <a:endCxn id="26" idx="2"/>
          </p:cNvCxnSpPr>
          <p:nvPr/>
        </p:nvCxnSpPr>
        <p:spPr>
          <a:xfrm flipH="1" flipV="1">
            <a:off x="1423729" y="13535367"/>
            <a:ext cx="10343" cy="622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30" idx="0"/>
            <a:endCxn id="29" idx="2"/>
          </p:cNvCxnSpPr>
          <p:nvPr/>
        </p:nvCxnSpPr>
        <p:spPr>
          <a:xfrm flipV="1">
            <a:off x="4912302" y="13535367"/>
            <a:ext cx="0" cy="694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28" idx="0"/>
            <a:endCxn id="27" idx="2"/>
          </p:cNvCxnSpPr>
          <p:nvPr/>
        </p:nvCxnSpPr>
        <p:spPr>
          <a:xfrm flipV="1">
            <a:off x="1423729" y="14976865"/>
            <a:ext cx="10343" cy="622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6880804" y="9897420"/>
            <a:ext cx="139653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874116" y="9933807"/>
            <a:ext cx="639919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‘*’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18212" y="9897418"/>
            <a:ext cx="169950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729320" y="11344670"/>
            <a:ext cx="169950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352538" y="12786168"/>
            <a:ext cx="247375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213427" y="14227666"/>
            <a:ext cx="731290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‘5’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9830768" y="11344670"/>
            <a:ext cx="247375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7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ja-JP" altLang="en-US" sz="472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0702000" y="12858944"/>
            <a:ext cx="700833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252" dirty="0" smtClean="0">
                <a:latin typeface="Arial" panose="020B0604020202020204" pitchFamily="34" charset="0"/>
                <a:cs typeface="Arial" panose="020B0604020202020204" pitchFamily="34" charset="0"/>
              </a:rPr>
              <a:t>‘c’</a:t>
            </a:r>
            <a:endParaRPr lang="ja-JP" altLang="en-US" sz="42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直線コネクタ 103"/>
          <p:cNvCxnSpPr>
            <a:stCxn id="96" idx="0"/>
            <a:endCxn id="18" idx="2"/>
          </p:cNvCxnSpPr>
          <p:nvPr/>
        </p:nvCxnSpPr>
        <p:spPr>
          <a:xfrm flipH="1" flipV="1">
            <a:off x="6546299" y="9199369"/>
            <a:ext cx="1032773" cy="698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97" idx="0"/>
            <a:endCxn id="18" idx="2"/>
          </p:cNvCxnSpPr>
          <p:nvPr/>
        </p:nvCxnSpPr>
        <p:spPr>
          <a:xfrm flipH="1" flipV="1">
            <a:off x="6546299" y="9199369"/>
            <a:ext cx="2647777" cy="734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98" idx="0"/>
            <a:endCxn id="18" idx="2"/>
          </p:cNvCxnSpPr>
          <p:nvPr/>
        </p:nvCxnSpPr>
        <p:spPr>
          <a:xfrm flipH="1" flipV="1">
            <a:off x="6546299" y="9199369"/>
            <a:ext cx="4521665" cy="698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99" idx="0"/>
            <a:endCxn id="96" idx="2"/>
          </p:cNvCxnSpPr>
          <p:nvPr/>
        </p:nvCxnSpPr>
        <p:spPr>
          <a:xfrm flipV="1">
            <a:off x="7579072" y="10716875"/>
            <a:ext cx="0" cy="62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102" idx="0"/>
            <a:endCxn id="98" idx="2"/>
          </p:cNvCxnSpPr>
          <p:nvPr/>
        </p:nvCxnSpPr>
        <p:spPr>
          <a:xfrm flipV="1">
            <a:off x="11067645" y="10716873"/>
            <a:ext cx="319" cy="62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100" idx="0"/>
            <a:endCxn id="99" idx="2"/>
          </p:cNvCxnSpPr>
          <p:nvPr/>
        </p:nvCxnSpPr>
        <p:spPr>
          <a:xfrm flipH="1" flipV="1">
            <a:off x="7579072" y="12164125"/>
            <a:ext cx="10343" cy="622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3" idx="0"/>
            <a:endCxn id="102" idx="2"/>
          </p:cNvCxnSpPr>
          <p:nvPr/>
        </p:nvCxnSpPr>
        <p:spPr>
          <a:xfrm flipV="1">
            <a:off x="11052417" y="12164125"/>
            <a:ext cx="15228" cy="694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1" idx="0"/>
            <a:endCxn id="100" idx="2"/>
          </p:cNvCxnSpPr>
          <p:nvPr/>
        </p:nvCxnSpPr>
        <p:spPr>
          <a:xfrm flipV="1">
            <a:off x="7579072" y="13605623"/>
            <a:ext cx="10343" cy="622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8" idx="0"/>
            <a:endCxn id="11" idx="2"/>
          </p:cNvCxnSpPr>
          <p:nvPr/>
        </p:nvCxnSpPr>
        <p:spPr>
          <a:xfrm flipV="1">
            <a:off x="10529036" y="3271476"/>
            <a:ext cx="0" cy="626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" idx="0"/>
            <a:endCxn id="8" idx="2"/>
          </p:cNvCxnSpPr>
          <p:nvPr/>
        </p:nvCxnSpPr>
        <p:spPr>
          <a:xfrm flipV="1">
            <a:off x="10529036" y="4717466"/>
            <a:ext cx="0" cy="626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3" idx="0"/>
            <a:endCxn id="9" idx="2"/>
          </p:cNvCxnSpPr>
          <p:nvPr/>
        </p:nvCxnSpPr>
        <p:spPr>
          <a:xfrm flipV="1">
            <a:off x="10529036" y="6163456"/>
            <a:ext cx="0" cy="76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5973541" y="15430997"/>
            <a:ext cx="6571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</a:t>
            </a:r>
            <a:r>
              <a:rPr kumimoji="1" lang="en-US" altLang="ja-JP" sz="4400" dirty="0" smtClean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1240234 Yuta Nemoto </a:t>
            </a:r>
            <a:endParaRPr kumimoji="1" lang="ja-JP" altLang="en-US" sz="4400" dirty="0">
              <a:solidFill>
                <a:schemeClr val="bg1">
                  <a:lumMod val="85000"/>
                </a:schemeClr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5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52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MS UI Gothic</vt:lpstr>
      <vt:lpstr>Arial</vt:lpstr>
      <vt:lpstr>Calibri</vt:lpstr>
      <vt:lpstr>Calibri Light</vt:lpstr>
      <vt:lpstr>Segoe UI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根本 優太</dc:creator>
  <cp:lastModifiedBy>根本 優太</cp:lastModifiedBy>
  <cp:revision>6</cp:revision>
  <dcterms:created xsi:type="dcterms:W3CDTF">2018-10-10T11:36:20Z</dcterms:created>
  <dcterms:modified xsi:type="dcterms:W3CDTF">2018-10-10T12:32:55Z</dcterms:modified>
</cp:coreProperties>
</file>