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4400213" cy="10799763"/>
  <p:notesSz cx="6858000" cy="9144000"/>
  <p:defaultTextStyle>
    <a:defPPr>
      <a:defRPr lang="ja-JP"/>
    </a:defPPr>
    <a:lvl1pPr marL="0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1pPr>
    <a:lvl2pPr marL="299963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2pPr>
    <a:lvl3pPr marL="599927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3pPr>
    <a:lvl4pPr marL="899890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4pPr>
    <a:lvl5pPr marL="1199853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5pPr>
    <a:lvl6pPr marL="1499816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6pPr>
    <a:lvl7pPr marL="1799779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7pPr>
    <a:lvl8pPr marL="2099742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8pPr>
    <a:lvl9pPr marL="2399705" algn="l" defTabSz="599927" rtl="0" eaLnBrk="1" latinLnBrk="0" hangingPunct="1">
      <a:defRPr kumimoji="1" sz="11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60" d="100"/>
          <a:sy n="60" d="100"/>
        </p:scale>
        <p:origin x="350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7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24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3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2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7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7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33064" y="166800"/>
            <a:ext cx="7340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AST: (a*b+5*c)-</a:t>
            </a:r>
            <a:r>
              <a:rPr lang="en-US" altLang="ja-JP" sz="7200" b="1" dirty="0" smtClean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</a:t>
            </a:r>
            <a:endParaRPr lang="en-US" altLang="ja-JP" sz="7200" b="1" dirty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83895" y="2346062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‘-’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5383" y="6925035"/>
            <a:ext cx="827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‘*’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56129" y="9537588"/>
            <a:ext cx="95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‘a’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7353" y="9516931"/>
            <a:ext cx="95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‘b’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線コネクタ 64"/>
          <p:cNvCxnSpPr>
            <a:stCxn id="28" idx="0"/>
            <a:endCxn id="24" idx="2"/>
          </p:cNvCxnSpPr>
          <p:nvPr/>
        </p:nvCxnSpPr>
        <p:spPr>
          <a:xfrm flipV="1">
            <a:off x="2033985" y="7940698"/>
            <a:ext cx="655134" cy="1596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018407" y="6922170"/>
            <a:ext cx="827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‘*’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476432" y="9537588"/>
            <a:ext cx="95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‘5’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693821" y="9516930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‘c’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819047" y="9670818"/>
            <a:ext cx="6233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s1240234 Yuta Nemoto </a:t>
            </a:r>
            <a:endParaRPr lang="ja-JP" altLang="en-US" sz="4000" dirty="0">
              <a:solidFill>
                <a:schemeClr val="bg1">
                  <a:lumMod val="85000"/>
                </a:schemeClr>
              </a:solidFill>
              <a:latin typeface="Segoe UI Black" panose="020B0A02040204020203" pitchFamily="34" charset="0"/>
            </a:endParaRPr>
          </a:p>
        </p:txBody>
      </p:sp>
      <p:cxnSp>
        <p:nvCxnSpPr>
          <p:cNvPr id="72" name="直線コネクタ 71"/>
          <p:cNvCxnSpPr>
            <a:stCxn id="30" idx="0"/>
            <a:endCxn id="24" idx="2"/>
          </p:cNvCxnSpPr>
          <p:nvPr/>
        </p:nvCxnSpPr>
        <p:spPr>
          <a:xfrm flipH="1" flipV="1">
            <a:off x="2689119" y="7940698"/>
            <a:ext cx="566090" cy="1576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01" idx="0"/>
            <a:endCxn id="97" idx="2"/>
          </p:cNvCxnSpPr>
          <p:nvPr/>
        </p:nvCxnSpPr>
        <p:spPr>
          <a:xfrm flipV="1">
            <a:off x="4954288" y="7937833"/>
            <a:ext cx="477855" cy="1599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03" idx="0"/>
            <a:endCxn id="97" idx="2"/>
          </p:cNvCxnSpPr>
          <p:nvPr/>
        </p:nvCxnSpPr>
        <p:spPr>
          <a:xfrm flipH="1" flipV="1">
            <a:off x="5432143" y="7937833"/>
            <a:ext cx="717893" cy="1579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842792" y="4242450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‘+’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39218" y="4242449"/>
            <a:ext cx="95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Arial" panose="020B0604020202020204" pitchFamily="34" charset="0"/>
                <a:cs typeface="Arial" panose="020B0604020202020204" pitchFamily="34" charset="0"/>
              </a:rPr>
              <a:t>‘d’</a:t>
            </a:r>
            <a:endParaRPr lang="ja-JP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コネクタ 94"/>
          <p:cNvCxnSpPr>
            <a:stCxn id="24" idx="0"/>
            <a:endCxn id="84" idx="2"/>
          </p:cNvCxnSpPr>
          <p:nvPr/>
        </p:nvCxnSpPr>
        <p:spPr>
          <a:xfrm flipV="1">
            <a:off x="2689119" y="5258113"/>
            <a:ext cx="1641948" cy="1666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97" idx="0"/>
            <a:endCxn id="84" idx="2"/>
          </p:cNvCxnSpPr>
          <p:nvPr/>
        </p:nvCxnSpPr>
        <p:spPr>
          <a:xfrm flipH="1" flipV="1">
            <a:off x="4331067" y="5258113"/>
            <a:ext cx="1101076" cy="1664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84" idx="0"/>
            <a:endCxn id="20" idx="2"/>
          </p:cNvCxnSpPr>
          <p:nvPr/>
        </p:nvCxnSpPr>
        <p:spPr>
          <a:xfrm flipV="1">
            <a:off x="4331067" y="3361725"/>
            <a:ext cx="3244923" cy="880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85" idx="0"/>
            <a:endCxn id="20" idx="2"/>
          </p:cNvCxnSpPr>
          <p:nvPr/>
        </p:nvCxnSpPr>
        <p:spPr>
          <a:xfrm flipH="1" flipV="1">
            <a:off x="7575990" y="3361725"/>
            <a:ext cx="3541084" cy="880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2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28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Segoe UI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根本 優太</dc:creator>
  <cp:lastModifiedBy>根本 優太</cp:lastModifiedBy>
  <cp:revision>8</cp:revision>
  <dcterms:created xsi:type="dcterms:W3CDTF">2018-10-10T11:36:20Z</dcterms:created>
  <dcterms:modified xsi:type="dcterms:W3CDTF">2018-10-10T12:48:03Z</dcterms:modified>
</cp:coreProperties>
</file>